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8" r:id="rId12"/>
    <p:sldId id="272" r:id="rId13"/>
    <p:sldId id="273" r:id="rId14"/>
    <p:sldId id="274" r:id="rId15"/>
    <p:sldId id="27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4" d="100"/>
          <a:sy n="54" d="100"/>
        </p:scale>
        <p:origin x="4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FC698-2B06-490E-A4F1-B1279FF6C961}"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68EF0FE3-1630-456D-82C7-7FF5806411B2}">
      <dgm:prSet/>
      <dgm:spPr/>
      <dgm:t>
        <a:bodyPr/>
        <a:lstStyle/>
        <a:p>
          <a:r>
            <a:rPr lang="de-AT"/>
            <a:t>Seit 50 Jahren – 1973 gegründet</a:t>
          </a:r>
          <a:endParaRPr lang="en-US"/>
        </a:p>
      </dgm:t>
    </dgm:pt>
    <dgm:pt modelId="{CBBC7ED4-ED9C-4639-902E-721C848AF1B9}" type="parTrans" cxnId="{C1A1D656-5F51-43F0-86B5-AF2520445867}">
      <dgm:prSet/>
      <dgm:spPr/>
      <dgm:t>
        <a:bodyPr/>
        <a:lstStyle/>
        <a:p>
          <a:endParaRPr lang="en-US"/>
        </a:p>
      </dgm:t>
    </dgm:pt>
    <dgm:pt modelId="{4C525C72-13DF-41E7-B289-34D048076635}" type="sibTrans" cxnId="{C1A1D656-5F51-43F0-86B5-AF2520445867}">
      <dgm:prSet/>
      <dgm:spPr/>
      <dgm:t>
        <a:bodyPr/>
        <a:lstStyle/>
        <a:p>
          <a:endParaRPr lang="en-US"/>
        </a:p>
      </dgm:t>
    </dgm:pt>
    <dgm:pt modelId="{0663338C-5B70-4302-A3DB-E8802AC76329}">
      <dgm:prSet/>
      <dgm:spPr/>
      <dgm:t>
        <a:bodyPr/>
        <a:lstStyle/>
        <a:p>
          <a:r>
            <a:rPr lang="de-AT" dirty="0"/>
            <a:t>Ziel: Bildung in den Regionen – Frauengruppen,</a:t>
          </a:r>
          <a:endParaRPr lang="en-US" dirty="0"/>
        </a:p>
      </dgm:t>
    </dgm:pt>
    <dgm:pt modelId="{5E0C9FF8-C17D-4273-BA05-54CB4BA73443}" type="parTrans" cxnId="{6A048746-B0FC-4107-92E7-2E04AD2AB9EB}">
      <dgm:prSet/>
      <dgm:spPr/>
      <dgm:t>
        <a:bodyPr/>
        <a:lstStyle/>
        <a:p>
          <a:endParaRPr lang="en-US"/>
        </a:p>
      </dgm:t>
    </dgm:pt>
    <dgm:pt modelId="{75283449-2C30-41A2-BAA0-7A325BD580E4}" type="sibTrans" cxnId="{6A048746-B0FC-4107-92E7-2E04AD2AB9EB}">
      <dgm:prSet/>
      <dgm:spPr/>
      <dgm:t>
        <a:bodyPr/>
        <a:lstStyle/>
        <a:p>
          <a:endParaRPr lang="en-US"/>
        </a:p>
      </dgm:t>
    </dgm:pt>
    <dgm:pt modelId="{158CF20A-060D-43EF-8F12-603F5DAAA890}">
      <dgm:prSet/>
      <dgm:spPr/>
      <dgm:t>
        <a:bodyPr/>
        <a:lstStyle/>
        <a:p>
          <a:r>
            <a:rPr lang="de-AT"/>
            <a:t>Bildung ist wichtig, jedoch auch gegenseitiges Vertrauen, einander zuhören, aufeinander zugehen und gegenseitige Begleitung</a:t>
          </a:r>
          <a:endParaRPr lang="en-US"/>
        </a:p>
      </dgm:t>
    </dgm:pt>
    <dgm:pt modelId="{98B343AE-5239-442D-8383-3CBA9AC77544}" type="parTrans" cxnId="{C6F84016-7390-4436-9D01-DABB47EC8A1D}">
      <dgm:prSet/>
      <dgm:spPr/>
      <dgm:t>
        <a:bodyPr/>
        <a:lstStyle/>
        <a:p>
          <a:endParaRPr lang="en-US"/>
        </a:p>
      </dgm:t>
    </dgm:pt>
    <dgm:pt modelId="{9BA20DE0-2682-46D9-B07C-F06DB2BB0A41}" type="sibTrans" cxnId="{C6F84016-7390-4436-9D01-DABB47EC8A1D}">
      <dgm:prSet/>
      <dgm:spPr/>
      <dgm:t>
        <a:bodyPr/>
        <a:lstStyle/>
        <a:p>
          <a:endParaRPr lang="en-US"/>
        </a:p>
      </dgm:t>
    </dgm:pt>
    <dgm:pt modelId="{A22577EE-0C0A-41E5-B716-45938EC1AE35}">
      <dgm:prSet/>
      <dgm:spPr/>
      <dgm:t>
        <a:bodyPr/>
        <a:lstStyle/>
        <a:p>
          <a:r>
            <a:rPr lang="de-AT"/>
            <a:t>Eigene Wahrnehmung schärfen</a:t>
          </a:r>
          <a:endParaRPr lang="en-US"/>
        </a:p>
      </dgm:t>
    </dgm:pt>
    <dgm:pt modelId="{EA4C5DDD-454D-4A41-A6EA-A6D1AEE57D7C}" type="parTrans" cxnId="{CB7C48AD-940D-4388-9FA0-E2B039A69B58}">
      <dgm:prSet/>
      <dgm:spPr/>
      <dgm:t>
        <a:bodyPr/>
        <a:lstStyle/>
        <a:p>
          <a:endParaRPr lang="en-US"/>
        </a:p>
      </dgm:t>
    </dgm:pt>
    <dgm:pt modelId="{C276F379-4A8F-49CE-9664-8E982BDDDC0D}" type="sibTrans" cxnId="{CB7C48AD-940D-4388-9FA0-E2B039A69B58}">
      <dgm:prSet/>
      <dgm:spPr/>
      <dgm:t>
        <a:bodyPr/>
        <a:lstStyle/>
        <a:p>
          <a:endParaRPr lang="en-US"/>
        </a:p>
      </dgm:t>
    </dgm:pt>
    <dgm:pt modelId="{ED98C2FF-D4D3-428B-A714-3ABF248156E8}">
      <dgm:prSet/>
      <dgm:spPr/>
      <dgm:t>
        <a:bodyPr/>
        <a:lstStyle/>
        <a:p>
          <a:r>
            <a:rPr lang="de-AT"/>
            <a:t>Neues hören und reflektieren</a:t>
          </a:r>
          <a:endParaRPr lang="en-US"/>
        </a:p>
      </dgm:t>
    </dgm:pt>
    <dgm:pt modelId="{680EDE75-E956-401A-B4EF-2BE6159CC7DD}" type="parTrans" cxnId="{5DEDB25B-19A7-4018-B4B1-BF6F7F2981F7}">
      <dgm:prSet/>
      <dgm:spPr/>
      <dgm:t>
        <a:bodyPr/>
        <a:lstStyle/>
        <a:p>
          <a:endParaRPr lang="en-US"/>
        </a:p>
      </dgm:t>
    </dgm:pt>
    <dgm:pt modelId="{C01AC821-077D-40CC-95BF-7D6BA65AC88C}" type="sibTrans" cxnId="{5DEDB25B-19A7-4018-B4B1-BF6F7F2981F7}">
      <dgm:prSet/>
      <dgm:spPr/>
      <dgm:t>
        <a:bodyPr/>
        <a:lstStyle/>
        <a:p>
          <a:endParaRPr lang="en-US"/>
        </a:p>
      </dgm:t>
    </dgm:pt>
    <dgm:pt modelId="{67BD1BCF-99F1-4BF2-B11F-DF512B0624AA}">
      <dgm:prSet/>
      <dgm:spPr/>
      <dgm:t>
        <a:bodyPr/>
        <a:lstStyle/>
        <a:p>
          <a:r>
            <a:rPr lang="de-AT"/>
            <a:t>Mutig Herausforderungen entgegenzutreten</a:t>
          </a:r>
          <a:endParaRPr lang="en-US"/>
        </a:p>
      </dgm:t>
    </dgm:pt>
    <dgm:pt modelId="{EF5B0A0D-178C-4A0D-A75F-DCD9BE29DA5E}" type="parTrans" cxnId="{7C3F71BB-EC0A-43F5-B376-5069C581B0AB}">
      <dgm:prSet/>
      <dgm:spPr/>
      <dgm:t>
        <a:bodyPr/>
        <a:lstStyle/>
        <a:p>
          <a:endParaRPr lang="en-US"/>
        </a:p>
      </dgm:t>
    </dgm:pt>
    <dgm:pt modelId="{16C7297A-9BAA-471C-92A2-7F187B216BD9}" type="sibTrans" cxnId="{7C3F71BB-EC0A-43F5-B376-5069C581B0AB}">
      <dgm:prSet/>
      <dgm:spPr/>
      <dgm:t>
        <a:bodyPr/>
        <a:lstStyle/>
        <a:p>
          <a:endParaRPr lang="en-US"/>
        </a:p>
      </dgm:t>
    </dgm:pt>
    <dgm:pt modelId="{D41944A7-147B-4015-800C-DAE1A6518053}" type="pres">
      <dgm:prSet presAssocID="{2CEFC698-2B06-490E-A4F1-B1279FF6C961}" presName="root" presStyleCnt="0">
        <dgm:presLayoutVars>
          <dgm:dir/>
          <dgm:resizeHandles val="exact"/>
        </dgm:presLayoutVars>
      </dgm:prSet>
      <dgm:spPr/>
    </dgm:pt>
    <dgm:pt modelId="{4D307172-A1BB-47E1-9FB7-2D31CF8C154C}" type="pres">
      <dgm:prSet presAssocID="{2CEFC698-2B06-490E-A4F1-B1279FF6C961}" presName="container" presStyleCnt="0">
        <dgm:presLayoutVars>
          <dgm:dir/>
          <dgm:resizeHandles val="exact"/>
        </dgm:presLayoutVars>
      </dgm:prSet>
      <dgm:spPr/>
    </dgm:pt>
    <dgm:pt modelId="{FC95039F-9B6C-4613-B0AB-E27F1DB31615}" type="pres">
      <dgm:prSet presAssocID="{68EF0FE3-1630-456D-82C7-7FF5806411B2}" presName="compNode" presStyleCnt="0"/>
      <dgm:spPr/>
    </dgm:pt>
    <dgm:pt modelId="{5FE71148-BFA9-472D-B1EA-1513519BA3C3}" type="pres">
      <dgm:prSet presAssocID="{68EF0FE3-1630-456D-82C7-7FF5806411B2}" presName="iconBgRect" presStyleLbl="bgShp" presStyleIdx="0" presStyleCnt="6"/>
      <dgm:spPr/>
    </dgm:pt>
    <dgm:pt modelId="{3D9B91E0-B14F-43CE-BC8D-D5896F44D682}" type="pres">
      <dgm:prSet presAssocID="{68EF0FE3-1630-456D-82C7-7FF5806411B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pe"/>
        </a:ext>
      </dgm:extLst>
    </dgm:pt>
    <dgm:pt modelId="{2D9C4850-2B95-40FD-B3F6-6A76D62AEEDC}" type="pres">
      <dgm:prSet presAssocID="{68EF0FE3-1630-456D-82C7-7FF5806411B2}" presName="spaceRect" presStyleCnt="0"/>
      <dgm:spPr/>
    </dgm:pt>
    <dgm:pt modelId="{7F0628A9-F79F-46B0-AE63-91E872A8C81D}" type="pres">
      <dgm:prSet presAssocID="{68EF0FE3-1630-456D-82C7-7FF5806411B2}" presName="textRect" presStyleLbl="revTx" presStyleIdx="0" presStyleCnt="6">
        <dgm:presLayoutVars>
          <dgm:chMax val="1"/>
          <dgm:chPref val="1"/>
        </dgm:presLayoutVars>
      </dgm:prSet>
      <dgm:spPr/>
    </dgm:pt>
    <dgm:pt modelId="{893DDFC9-6F79-4B6D-A1C5-AC064DEA00FE}" type="pres">
      <dgm:prSet presAssocID="{4C525C72-13DF-41E7-B289-34D048076635}" presName="sibTrans" presStyleLbl="sibTrans2D1" presStyleIdx="0" presStyleCnt="0"/>
      <dgm:spPr/>
    </dgm:pt>
    <dgm:pt modelId="{33F02B98-D1AE-4366-A733-E1BB1150E9F3}" type="pres">
      <dgm:prSet presAssocID="{0663338C-5B70-4302-A3DB-E8802AC76329}" presName="compNode" presStyleCnt="0"/>
      <dgm:spPr/>
    </dgm:pt>
    <dgm:pt modelId="{1DBE38D6-3B2A-4109-8F22-D443ABE14C84}" type="pres">
      <dgm:prSet presAssocID="{0663338C-5B70-4302-A3DB-E8802AC76329}" presName="iconBgRect" presStyleLbl="bgShp" presStyleIdx="1" presStyleCnt="6"/>
      <dgm:spPr/>
    </dgm:pt>
    <dgm:pt modelId="{4125B2F4-AC10-4BF5-9BA0-DA0FDCD48B88}" type="pres">
      <dgm:prSet presAssocID="{0663338C-5B70-4302-A3DB-E8802AC7632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iel"/>
        </a:ext>
      </dgm:extLst>
    </dgm:pt>
    <dgm:pt modelId="{2293F487-BA3E-4883-B92C-A0F7A0F10994}" type="pres">
      <dgm:prSet presAssocID="{0663338C-5B70-4302-A3DB-E8802AC76329}" presName="spaceRect" presStyleCnt="0"/>
      <dgm:spPr/>
    </dgm:pt>
    <dgm:pt modelId="{DC740F53-5C45-4574-9E2C-710C41B88375}" type="pres">
      <dgm:prSet presAssocID="{0663338C-5B70-4302-A3DB-E8802AC76329}" presName="textRect" presStyleLbl="revTx" presStyleIdx="1" presStyleCnt="6">
        <dgm:presLayoutVars>
          <dgm:chMax val="1"/>
          <dgm:chPref val="1"/>
        </dgm:presLayoutVars>
      </dgm:prSet>
      <dgm:spPr/>
    </dgm:pt>
    <dgm:pt modelId="{A1EE4E61-A2C1-4CE8-90B0-3AC14795B439}" type="pres">
      <dgm:prSet presAssocID="{75283449-2C30-41A2-BAA0-7A325BD580E4}" presName="sibTrans" presStyleLbl="sibTrans2D1" presStyleIdx="0" presStyleCnt="0"/>
      <dgm:spPr/>
    </dgm:pt>
    <dgm:pt modelId="{C85297D4-DAE4-45B4-80BB-6F58F6E54A14}" type="pres">
      <dgm:prSet presAssocID="{158CF20A-060D-43EF-8F12-603F5DAAA890}" presName="compNode" presStyleCnt="0"/>
      <dgm:spPr/>
    </dgm:pt>
    <dgm:pt modelId="{8ADE215D-DB51-4ACC-BAE7-A0A82B706056}" type="pres">
      <dgm:prSet presAssocID="{158CF20A-060D-43EF-8F12-603F5DAAA890}" presName="iconBgRect" presStyleLbl="bgShp" presStyleIdx="2" presStyleCnt="6"/>
      <dgm:spPr/>
    </dgm:pt>
    <dgm:pt modelId="{35555735-3A2F-42B9-9C20-796E0D5B461D}" type="pres">
      <dgm:prSet presAssocID="{158CF20A-060D-43EF-8F12-603F5DAAA8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lassenzimmer"/>
        </a:ext>
      </dgm:extLst>
    </dgm:pt>
    <dgm:pt modelId="{6D7F674E-2BF8-4707-B12A-9B61B59502C2}" type="pres">
      <dgm:prSet presAssocID="{158CF20A-060D-43EF-8F12-603F5DAAA890}" presName="spaceRect" presStyleCnt="0"/>
      <dgm:spPr/>
    </dgm:pt>
    <dgm:pt modelId="{DDA10EEE-C7C5-4581-8923-0D249705AC1C}" type="pres">
      <dgm:prSet presAssocID="{158CF20A-060D-43EF-8F12-603F5DAAA890}" presName="textRect" presStyleLbl="revTx" presStyleIdx="2" presStyleCnt="6">
        <dgm:presLayoutVars>
          <dgm:chMax val="1"/>
          <dgm:chPref val="1"/>
        </dgm:presLayoutVars>
      </dgm:prSet>
      <dgm:spPr/>
    </dgm:pt>
    <dgm:pt modelId="{989F4CFE-45F3-49C9-AB5B-5CE7F7C40C02}" type="pres">
      <dgm:prSet presAssocID="{9BA20DE0-2682-46D9-B07C-F06DB2BB0A41}" presName="sibTrans" presStyleLbl="sibTrans2D1" presStyleIdx="0" presStyleCnt="0"/>
      <dgm:spPr/>
    </dgm:pt>
    <dgm:pt modelId="{687FE157-0815-47C7-B76C-CD380F9AA308}" type="pres">
      <dgm:prSet presAssocID="{A22577EE-0C0A-41E5-B716-45938EC1AE35}" presName="compNode" presStyleCnt="0"/>
      <dgm:spPr/>
    </dgm:pt>
    <dgm:pt modelId="{B24FFDA8-2B51-424A-B676-BAB93598317B}" type="pres">
      <dgm:prSet presAssocID="{A22577EE-0C0A-41E5-B716-45938EC1AE35}" presName="iconBgRect" presStyleLbl="bgShp" presStyleIdx="3" presStyleCnt="6"/>
      <dgm:spPr/>
    </dgm:pt>
    <dgm:pt modelId="{B6B622B7-E031-4B24-9D04-DD5A88A47C8D}" type="pres">
      <dgm:prSet presAssocID="{A22577EE-0C0A-41E5-B716-45938EC1AE3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ge"/>
        </a:ext>
      </dgm:extLst>
    </dgm:pt>
    <dgm:pt modelId="{E8055388-27E9-47CB-A8BF-D12365B098A9}" type="pres">
      <dgm:prSet presAssocID="{A22577EE-0C0A-41E5-B716-45938EC1AE35}" presName="spaceRect" presStyleCnt="0"/>
      <dgm:spPr/>
    </dgm:pt>
    <dgm:pt modelId="{02155BEA-0BB3-40C6-A507-D66830D4A65C}" type="pres">
      <dgm:prSet presAssocID="{A22577EE-0C0A-41E5-B716-45938EC1AE35}" presName="textRect" presStyleLbl="revTx" presStyleIdx="3" presStyleCnt="6">
        <dgm:presLayoutVars>
          <dgm:chMax val="1"/>
          <dgm:chPref val="1"/>
        </dgm:presLayoutVars>
      </dgm:prSet>
      <dgm:spPr/>
    </dgm:pt>
    <dgm:pt modelId="{D2B5E0FE-7D13-475A-B4AB-61A590067BD7}" type="pres">
      <dgm:prSet presAssocID="{C276F379-4A8F-49CE-9664-8E982BDDDC0D}" presName="sibTrans" presStyleLbl="sibTrans2D1" presStyleIdx="0" presStyleCnt="0"/>
      <dgm:spPr/>
    </dgm:pt>
    <dgm:pt modelId="{81DC5498-FCB7-4CA8-B570-AB8DD212381A}" type="pres">
      <dgm:prSet presAssocID="{ED98C2FF-D4D3-428B-A714-3ABF248156E8}" presName="compNode" presStyleCnt="0"/>
      <dgm:spPr/>
    </dgm:pt>
    <dgm:pt modelId="{3A0E4B00-672D-4CDE-8119-AC4BA9908A74}" type="pres">
      <dgm:prSet presAssocID="{ED98C2FF-D4D3-428B-A714-3ABF248156E8}" presName="iconBgRect" presStyleLbl="bgShp" presStyleIdx="4" presStyleCnt="6"/>
      <dgm:spPr/>
    </dgm:pt>
    <dgm:pt modelId="{3A6D8C2F-A5ED-4035-9DD0-B8610205AC78}" type="pres">
      <dgm:prSet presAssocID="{ED98C2FF-D4D3-428B-A714-3ABF248156E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opfhörer"/>
        </a:ext>
      </dgm:extLst>
    </dgm:pt>
    <dgm:pt modelId="{E73797BF-E187-4D50-B346-B1A7F00966B3}" type="pres">
      <dgm:prSet presAssocID="{ED98C2FF-D4D3-428B-A714-3ABF248156E8}" presName="spaceRect" presStyleCnt="0"/>
      <dgm:spPr/>
    </dgm:pt>
    <dgm:pt modelId="{7750A72F-F5F6-419A-8921-62657FB1498E}" type="pres">
      <dgm:prSet presAssocID="{ED98C2FF-D4D3-428B-A714-3ABF248156E8}" presName="textRect" presStyleLbl="revTx" presStyleIdx="4" presStyleCnt="6">
        <dgm:presLayoutVars>
          <dgm:chMax val="1"/>
          <dgm:chPref val="1"/>
        </dgm:presLayoutVars>
      </dgm:prSet>
      <dgm:spPr/>
    </dgm:pt>
    <dgm:pt modelId="{39EA26F1-8839-4B81-9D5B-D36FDFBE5068}" type="pres">
      <dgm:prSet presAssocID="{C01AC821-077D-40CC-95BF-7D6BA65AC88C}" presName="sibTrans" presStyleLbl="sibTrans2D1" presStyleIdx="0" presStyleCnt="0"/>
      <dgm:spPr/>
    </dgm:pt>
    <dgm:pt modelId="{CD485A19-B98C-4A38-93AE-A236D8CC7510}" type="pres">
      <dgm:prSet presAssocID="{67BD1BCF-99F1-4BF2-B11F-DF512B0624AA}" presName="compNode" presStyleCnt="0"/>
      <dgm:spPr/>
    </dgm:pt>
    <dgm:pt modelId="{C172EE41-B8D0-45DD-9FB5-CFA63DB04DB0}" type="pres">
      <dgm:prSet presAssocID="{67BD1BCF-99F1-4BF2-B11F-DF512B0624AA}" presName="iconBgRect" presStyleLbl="bgShp" presStyleIdx="5" presStyleCnt="6"/>
      <dgm:spPr/>
    </dgm:pt>
    <dgm:pt modelId="{2542BE82-A2B5-4E80-8CA9-D93799D30073}" type="pres">
      <dgm:prSet presAssocID="{67BD1BCF-99F1-4BF2-B11F-DF512B0624A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01A0C20-D8C5-4880-A992-84D6A258B1DC}" type="pres">
      <dgm:prSet presAssocID="{67BD1BCF-99F1-4BF2-B11F-DF512B0624AA}" presName="spaceRect" presStyleCnt="0"/>
      <dgm:spPr/>
    </dgm:pt>
    <dgm:pt modelId="{1E782480-CF2E-4EA6-BAB5-A6DFDAEDE98C}" type="pres">
      <dgm:prSet presAssocID="{67BD1BCF-99F1-4BF2-B11F-DF512B0624AA}" presName="textRect" presStyleLbl="revTx" presStyleIdx="5" presStyleCnt="6">
        <dgm:presLayoutVars>
          <dgm:chMax val="1"/>
          <dgm:chPref val="1"/>
        </dgm:presLayoutVars>
      </dgm:prSet>
      <dgm:spPr/>
    </dgm:pt>
  </dgm:ptLst>
  <dgm:cxnLst>
    <dgm:cxn modelId="{C6F84016-7390-4436-9D01-DABB47EC8A1D}" srcId="{2CEFC698-2B06-490E-A4F1-B1279FF6C961}" destId="{158CF20A-060D-43EF-8F12-603F5DAAA890}" srcOrd="2" destOrd="0" parTransId="{98B343AE-5239-442D-8383-3CBA9AC77544}" sibTransId="{9BA20DE0-2682-46D9-B07C-F06DB2BB0A41}"/>
    <dgm:cxn modelId="{5DEDB25B-19A7-4018-B4B1-BF6F7F2981F7}" srcId="{2CEFC698-2B06-490E-A4F1-B1279FF6C961}" destId="{ED98C2FF-D4D3-428B-A714-3ABF248156E8}" srcOrd="4" destOrd="0" parTransId="{680EDE75-E956-401A-B4EF-2BE6159CC7DD}" sibTransId="{C01AC821-077D-40CC-95BF-7D6BA65AC88C}"/>
    <dgm:cxn modelId="{6A048746-B0FC-4107-92E7-2E04AD2AB9EB}" srcId="{2CEFC698-2B06-490E-A4F1-B1279FF6C961}" destId="{0663338C-5B70-4302-A3DB-E8802AC76329}" srcOrd="1" destOrd="0" parTransId="{5E0C9FF8-C17D-4273-BA05-54CB4BA73443}" sibTransId="{75283449-2C30-41A2-BAA0-7A325BD580E4}"/>
    <dgm:cxn modelId="{25146269-54CD-4CA4-A7F0-7FB27F5BE756}" type="presOf" srcId="{67BD1BCF-99F1-4BF2-B11F-DF512B0624AA}" destId="{1E782480-CF2E-4EA6-BAB5-A6DFDAEDE98C}" srcOrd="0" destOrd="0" presId="urn:microsoft.com/office/officeart/2018/2/layout/IconCircleList"/>
    <dgm:cxn modelId="{3C050C4F-E5DD-44E6-AE9B-C85CE3D4404A}" type="presOf" srcId="{2CEFC698-2B06-490E-A4F1-B1279FF6C961}" destId="{D41944A7-147B-4015-800C-DAE1A6518053}" srcOrd="0" destOrd="0" presId="urn:microsoft.com/office/officeart/2018/2/layout/IconCircleList"/>
    <dgm:cxn modelId="{C1A1D656-5F51-43F0-86B5-AF2520445867}" srcId="{2CEFC698-2B06-490E-A4F1-B1279FF6C961}" destId="{68EF0FE3-1630-456D-82C7-7FF5806411B2}" srcOrd="0" destOrd="0" parTransId="{CBBC7ED4-ED9C-4639-902E-721C848AF1B9}" sibTransId="{4C525C72-13DF-41E7-B289-34D048076635}"/>
    <dgm:cxn modelId="{D3A0FE80-26C2-4E09-A47B-33363947A0CC}" type="presOf" srcId="{C01AC821-077D-40CC-95BF-7D6BA65AC88C}" destId="{39EA26F1-8839-4B81-9D5B-D36FDFBE5068}" srcOrd="0" destOrd="0" presId="urn:microsoft.com/office/officeart/2018/2/layout/IconCircleList"/>
    <dgm:cxn modelId="{1971D38F-0359-4E3C-9B43-5E3F9693CA12}" type="presOf" srcId="{68EF0FE3-1630-456D-82C7-7FF5806411B2}" destId="{7F0628A9-F79F-46B0-AE63-91E872A8C81D}" srcOrd="0" destOrd="0" presId="urn:microsoft.com/office/officeart/2018/2/layout/IconCircleList"/>
    <dgm:cxn modelId="{18ACC78A-38A3-4BC1-9C25-A11754E548AD}" type="presOf" srcId="{ED98C2FF-D4D3-428B-A714-3ABF248156E8}" destId="{7750A72F-F5F6-419A-8921-62657FB1498E}" srcOrd="0" destOrd="0" presId="urn:microsoft.com/office/officeart/2018/2/layout/IconCircleList"/>
    <dgm:cxn modelId="{CB7C48AD-940D-4388-9FA0-E2B039A69B58}" srcId="{2CEFC698-2B06-490E-A4F1-B1279FF6C961}" destId="{A22577EE-0C0A-41E5-B716-45938EC1AE35}" srcOrd="3" destOrd="0" parTransId="{EA4C5DDD-454D-4A41-A6EA-A6D1AEE57D7C}" sibTransId="{C276F379-4A8F-49CE-9664-8E982BDDDC0D}"/>
    <dgm:cxn modelId="{010B75B8-D7EC-4F19-82C7-85539B28032A}" type="presOf" srcId="{9BA20DE0-2682-46D9-B07C-F06DB2BB0A41}" destId="{989F4CFE-45F3-49C9-AB5B-5CE7F7C40C02}" srcOrd="0" destOrd="0" presId="urn:microsoft.com/office/officeart/2018/2/layout/IconCircleList"/>
    <dgm:cxn modelId="{7C3F71BB-EC0A-43F5-B376-5069C581B0AB}" srcId="{2CEFC698-2B06-490E-A4F1-B1279FF6C961}" destId="{67BD1BCF-99F1-4BF2-B11F-DF512B0624AA}" srcOrd="5" destOrd="0" parTransId="{EF5B0A0D-178C-4A0D-A75F-DCD9BE29DA5E}" sibTransId="{16C7297A-9BAA-471C-92A2-7F187B216BD9}"/>
    <dgm:cxn modelId="{3D83CBC2-BE8A-47D5-8963-C2C127D40267}" type="presOf" srcId="{A22577EE-0C0A-41E5-B716-45938EC1AE35}" destId="{02155BEA-0BB3-40C6-A507-D66830D4A65C}" srcOrd="0" destOrd="0" presId="urn:microsoft.com/office/officeart/2018/2/layout/IconCircleList"/>
    <dgm:cxn modelId="{14FCCDE6-F2EA-479C-BE93-5DFB231541A4}" type="presOf" srcId="{75283449-2C30-41A2-BAA0-7A325BD580E4}" destId="{A1EE4E61-A2C1-4CE8-90B0-3AC14795B439}" srcOrd="0" destOrd="0" presId="urn:microsoft.com/office/officeart/2018/2/layout/IconCircleList"/>
    <dgm:cxn modelId="{A4A0FDED-4E09-4986-96D2-810181D954BE}" type="presOf" srcId="{C276F379-4A8F-49CE-9664-8E982BDDDC0D}" destId="{D2B5E0FE-7D13-475A-B4AB-61A590067BD7}" srcOrd="0" destOrd="0" presId="urn:microsoft.com/office/officeart/2018/2/layout/IconCircleList"/>
    <dgm:cxn modelId="{668316F5-10EA-4BC9-9819-6DCB92202A60}" type="presOf" srcId="{4C525C72-13DF-41E7-B289-34D048076635}" destId="{893DDFC9-6F79-4B6D-A1C5-AC064DEA00FE}" srcOrd="0" destOrd="0" presId="urn:microsoft.com/office/officeart/2018/2/layout/IconCircleList"/>
    <dgm:cxn modelId="{A323B8F7-9BFD-4CCA-9180-22B45FEADF8A}" type="presOf" srcId="{158CF20A-060D-43EF-8F12-603F5DAAA890}" destId="{DDA10EEE-C7C5-4581-8923-0D249705AC1C}" srcOrd="0" destOrd="0" presId="urn:microsoft.com/office/officeart/2018/2/layout/IconCircleList"/>
    <dgm:cxn modelId="{06BBB2FF-C037-4C39-BEA5-F25378EE90B8}" type="presOf" srcId="{0663338C-5B70-4302-A3DB-E8802AC76329}" destId="{DC740F53-5C45-4574-9E2C-710C41B88375}" srcOrd="0" destOrd="0" presId="urn:microsoft.com/office/officeart/2018/2/layout/IconCircleList"/>
    <dgm:cxn modelId="{0C6B61AE-C3FE-4FF2-9162-A830D7B1EFD6}" type="presParOf" srcId="{D41944A7-147B-4015-800C-DAE1A6518053}" destId="{4D307172-A1BB-47E1-9FB7-2D31CF8C154C}" srcOrd="0" destOrd="0" presId="urn:microsoft.com/office/officeart/2018/2/layout/IconCircleList"/>
    <dgm:cxn modelId="{0B83E968-94B8-4A64-9EB7-5B579D6CA415}" type="presParOf" srcId="{4D307172-A1BB-47E1-9FB7-2D31CF8C154C}" destId="{FC95039F-9B6C-4613-B0AB-E27F1DB31615}" srcOrd="0" destOrd="0" presId="urn:microsoft.com/office/officeart/2018/2/layout/IconCircleList"/>
    <dgm:cxn modelId="{2632D217-5235-437A-BF0D-1C30B193994E}" type="presParOf" srcId="{FC95039F-9B6C-4613-B0AB-E27F1DB31615}" destId="{5FE71148-BFA9-472D-B1EA-1513519BA3C3}" srcOrd="0" destOrd="0" presId="urn:microsoft.com/office/officeart/2018/2/layout/IconCircleList"/>
    <dgm:cxn modelId="{A72ABEA6-9B78-4B14-A7FF-434741491E83}" type="presParOf" srcId="{FC95039F-9B6C-4613-B0AB-E27F1DB31615}" destId="{3D9B91E0-B14F-43CE-BC8D-D5896F44D682}" srcOrd="1" destOrd="0" presId="urn:microsoft.com/office/officeart/2018/2/layout/IconCircleList"/>
    <dgm:cxn modelId="{637ECF9A-6F81-434D-A8C6-EC93E4F82A82}" type="presParOf" srcId="{FC95039F-9B6C-4613-B0AB-E27F1DB31615}" destId="{2D9C4850-2B95-40FD-B3F6-6A76D62AEEDC}" srcOrd="2" destOrd="0" presId="urn:microsoft.com/office/officeart/2018/2/layout/IconCircleList"/>
    <dgm:cxn modelId="{EBC11C43-9D3E-4E88-83CE-792B555C8C9F}" type="presParOf" srcId="{FC95039F-9B6C-4613-B0AB-E27F1DB31615}" destId="{7F0628A9-F79F-46B0-AE63-91E872A8C81D}" srcOrd="3" destOrd="0" presId="urn:microsoft.com/office/officeart/2018/2/layout/IconCircleList"/>
    <dgm:cxn modelId="{508CD5FE-DADD-422A-BC42-A6C51CD57F88}" type="presParOf" srcId="{4D307172-A1BB-47E1-9FB7-2D31CF8C154C}" destId="{893DDFC9-6F79-4B6D-A1C5-AC064DEA00FE}" srcOrd="1" destOrd="0" presId="urn:microsoft.com/office/officeart/2018/2/layout/IconCircleList"/>
    <dgm:cxn modelId="{FB76F5A4-0693-4B4E-988E-823141F1E095}" type="presParOf" srcId="{4D307172-A1BB-47E1-9FB7-2D31CF8C154C}" destId="{33F02B98-D1AE-4366-A733-E1BB1150E9F3}" srcOrd="2" destOrd="0" presId="urn:microsoft.com/office/officeart/2018/2/layout/IconCircleList"/>
    <dgm:cxn modelId="{554BC32A-6AC6-41DA-A05E-C652E04F8E62}" type="presParOf" srcId="{33F02B98-D1AE-4366-A733-E1BB1150E9F3}" destId="{1DBE38D6-3B2A-4109-8F22-D443ABE14C84}" srcOrd="0" destOrd="0" presId="urn:microsoft.com/office/officeart/2018/2/layout/IconCircleList"/>
    <dgm:cxn modelId="{EFCBD65A-02AC-4AC2-BAE7-F52DFBF3A042}" type="presParOf" srcId="{33F02B98-D1AE-4366-A733-E1BB1150E9F3}" destId="{4125B2F4-AC10-4BF5-9BA0-DA0FDCD48B88}" srcOrd="1" destOrd="0" presId="urn:microsoft.com/office/officeart/2018/2/layout/IconCircleList"/>
    <dgm:cxn modelId="{BEE663FA-CB90-40AB-96F7-38AE38D2491A}" type="presParOf" srcId="{33F02B98-D1AE-4366-A733-E1BB1150E9F3}" destId="{2293F487-BA3E-4883-B92C-A0F7A0F10994}" srcOrd="2" destOrd="0" presId="urn:microsoft.com/office/officeart/2018/2/layout/IconCircleList"/>
    <dgm:cxn modelId="{AD0AEF5C-0D57-4E5B-8E29-21957DD4E174}" type="presParOf" srcId="{33F02B98-D1AE-4366-A733-E1BB1150E9F3}" destId="{DC740F53-5C45-4574-9E2C-710C41B88375}" srcOrd="3" destOrd="0" presId="urn:microsoft.com/office/officeart/2018/2/layout/IconCircleList"/>
    <dgm:cxn modelId="{561A81CD-A342-449C-A988-CB52B7AC7A71}" type="presParOf" srcId="{4D307172-A1BB-47E1-9FB7-2D31CF8C154C}" destId="{A1EE4E61-A2C1-4CE8-90B0-3AC14795B439}" srcOrd="3" destOrd="0" presId="urn:microsoft.com/office/officeart/2018/2/layout/IconCircleList"/>
    <dgm:cxn modelId="{99883DE5-B33C-4AAB-9EAF-D5BFF35F49DC}" type="presParOf" srcId="{4D307172-A1BB-47E1-9FB7-2D31CF8C154C}" destId="{C85297D4-DAE4-45B4-80BB-6F58F6E54A14}" srcOrd="4" destOrd="0" presId="urn:microsoft.com/office/officeart/2018/2/layout/IconCircleList"/>
    <dgm:cxn modelId="{61773FDB-8E57-4399-A682-FDF51A27A5C3}" type="presParOf" srcId="{C85297D4-DAE4-45B4-80BB-6F58F6E54A14}" destId="{8ADE215D-DB51-4ACC-BAE7-A0A82B706056}" srcOrd="0" destOrd="0" presId="urn:microsoft.com/office/officeart/2018/2/layout/IconCircleList"/>
    <dgm:cxn modelId="{19B0E2A3-F042-46E0-B436-A1254A3D8CBC}" type="presParOf" srcId="{C85297D4-DAE4-45B4-80BB-6F58F6E54A14}" destId="{35555735-3A2F-42B9-9C20-796E0D5B461D}" srcOrd="1" destOrd="0" presId="urn:microsoft.com/office/officeart/2018/2/layout/IconCircleList"/>
    <dgm:cxn modelId="{0271CD81-2291-4946-9531-BF837EC49659}" type="presParOf" srcId="{C85297D4-DAE4-45B4-80BB-6F58F6E54A14}" destId="{6D7F674E-2BF8-4707-B12A-9B61B59502C2}" srcOrd="2" destOrd="0" presId="urn:microsoft.com/office/officeart/2018/2/layout/IconCircleList"/>
    <dgm:cxn modelId="{6547F37A-4A4D-4878-8CE3-D067B9B12F30}" type="presParOf" srcId="{C85297D4-DAE4-45B4-80BB-6F58F6E54A14}" destId="{DDA10EEE-C7C5-4581-8923-0D249705AC1C}" srcOrd="3" destOrd="0" presId="urn:microsoft.com/office/officeart/2018/2/layout/IconCircleList"/>
    <dgm:cxn modelId="{589B4586-7D66-410D-A302-C9808CCAC606}" type="presParOf" srcId="{4D307172-A1BB-47E1-9FB7-2D31CF8C154C}" destId="{989F4CFE-45F3-49C9-AB5B-5CE7F7C40C02}" srcOrd="5" destOrd="0" presId="urn:microsoft.com/office/officeart/2018/2/layout/IconCircleList"/>
    <dgm:cxn modelId="{FA56717B-CFA4-4822-B30F-3A969CCABFB4}" type="presParOf" srcId="{4D307172-A1BB-47E1-9FB7-2D31CF8C154C}" destId="{687FE157-0815-47C7-B76C-CD380F9AA308}" srcOrd="6" destOrd="0" presId="urn:microsoft.com/office/officeart/2018/2/layout/IconCircleList"/>
    <dgm:cxn modelId="{B5CAC706-4619-42B1-9903-F848AA33FCD1}" type="presParOf" srcId="{687FE157-0815-47C7-B76C-CD380F9AA308}" destId="{B24FFDA8-2B51-424A-B676-BAB93598317B}" srcOrd="0" destOrd="0" presId="urn:microsoft.com/office/officeart/2018/2/layout/IconCircleList"/>
    <dgm:cxn modelId="{3BE344C2-251A-448A-A477-3D0DBD0403C7}" type="presParOf" srcId="{687FE157-0815-47C7-B76C-CD380F9AA308}" destId="{B6B622B7-E031-4B24-9D04-DD5A88A47C8D}" srcOrd="1" destOrd="0" presId="urn:microsoft.com/office/officeart/2018/2/layout/IconCircleList"/>
    <dgm:cxn modelId="{86C376F5-CBAC-443A-B452-498AB74301FC}" type="presParOf" srcId="{687FE157-0815-47C7-B76C-CD380F9AA308}" destId="{E8055388-27E9-47CB-A8BF-D12365B098A9}" srcOrd="2" destOrd="0" presId="urn:microsoft.com/office/officeart/2018/2/layout/IconCircleList"/>
    <dgm:cxn modelId="{B59668E5-06A1-4A01-AE33-D0ED320BA117}" type="presParOf" srcId="{687FE157-0815-47C7-B76C-CD380F9AA308}" destId="{02155BEA-0BB3-40C6-A507-D66830D4A65C}" srcOrd="3" destOrd="0" presId="urn:microsoft.com/office/officeart/2018/2/layout/IconCircleList"/>
    <dgm:cxn modelId="{D3F647C5-FE03-4815-886E-B1FFB2FE99C6}" type="presParOf" srcId="{4D307172-A1BB-47E1-9FB7-2D31CF8C154C}" destId="{D2B5E0FE-7D13-475A-B4AB-61A590067BD7}" srcOrd="7" destOrd="0" presId="urn:microsoft.com/office/officeart/2018/2/layout/IconCircleList"/>
    <dgm:cxn modelId="{66FC9B8B-9689-45B3-99FA-27FAC4A15472}" type="presParOf" srcId="{4D307172-A1BB-47E1-9FB7-2D31CF8C154C}" destId="{81DC5498-FCB7-4CA8-B570-AB8DD212381A}" srcOrd="8" destOrd="0" presId="urn:microsoft.com/office/officeart/2018/2/layout/IconCircleList"/>
    <dgm:cxn modelId="{FCEA1651-D429-49FB-B44B-EAE4B70AD79E}" type="presParOf" srcId="{81DC5498-FCB7-4CA8-B570-AB8DD212381A}" destId="{3A0E4B00-672D-4CDE-8119-AC4BA9908A74}" srcOrd="0" destOrd="0" presId="urn:microsoft.com/office/officeart/2018/2/layout/IconCircleList"/>
    <dgm:cxn modelId="{61291541-AFFA-4D8D-9F3E-27A21010BD4F}" type="presParOf" srcId="{81DC5498-FCB7-4CA8-B570-AB8DD212381A}" destId="{3A6D8C2F-A5ED-4035-9DD0-B8610205AC78}" srcOrd="1" destOrd="0" presId="urn:microsoft.com/office/officeart/2018/2/layout/IconCircleList"/>
    <dgm:cxn modelId="{B0F0559C-38F6-4615-A370-D4156B92CFD5}" type="presParOf" srcId="{81DC5498-FCB7-4CA8-B570-AB8DD212381A}" destId="{E73797BF-E187-4D50-B346-B1A7F00966B3}" srcOrd="2" destOrd="0" presId="urn:microsoft.com/office/officeart/2018/2/layout/IconCircleList"/>
    <dgm:cxn modelId="{01F2ECB1-3491-46F5-9CF1-17A4F31837C5}" type="presParOf" srcId="{81DC5498-FCB7-4CA8-B570-AB8DD212381A}" destId="{7750A72F-F5F6-419A-8921-62657FB1498E}" srcOrd="3" destOrd="0" presId="urn:microsoft.com/office/officeart/2018/2/layout/IconCircleList"/>
    <dgm:cxn modelId="{F60F704B-7EF6-4AA9-98F4-6E7848789CC6}" type="presParOf" srcId="{4D307172-A1BB-47E1-9FB7-2D31CF8C154C}" destId="{39EA26F1-8839-4B81-9D5B-D36FDFBE5068}" srcOrd="9" destOrd="0" presId="urn:microsoft.com/office/officeart/2018/2/layout/IconCircleList"/>
    <dgm:cxn modelId="{FB00BCE2-8A47-4367-BA39-E7C7A0293511}" type="presParOf" srcId="{4D307172-A1BB-47E1-9FB7-2D31CF8C154C}" destId="{CD485A19-B98C-4A38-93AE-A236D8CC7510}" srcOrd="10" destOrd="0" presId="urn:microsoft.com/office/officeart/2018/2/layout/IconCircleList"/>
    <dgm:cxn modelId="{FEFE2A30-2EE2-4E68-A0AC-EFA57DD7A4E0}" type="presParOf" srcId="{CD485A19-B98C-4A38-93AE-A236D8CC7510}" destId="{C172EE41-B8D0-45DD-9FB5-CFA63DB04DB0}" srcOrd="0" destOrd="0" presId="urn:microsoft.com/office/officeart/2018/2/layout/IconCircleList"/>
    <dgm:cxn modelId="{89D4571C-F1EC-45D8-9373-680226141580}" type="presParOf" srcId="{CD485A19-B98C-4A38-93AE-A236D8CC7510}" destId="{2542BE82-A2B5-4E80-8CA9-D93799D30073}" srcOrd="1" destOrd="0" presId="urn:microsoft.com/office/officeart/2018/2/layout/IconCircleList"/>
    <dgm:cxn modelId="{2CF2B95F-21CB-4B31-B175-CD4B261347EE}" type="presParOf" srcId="{CD485A19-B98C-4A38-93AE-A236D8CC7510}" destId="{201A0C20-D8C5-4880-A992-84D6A258B1DC}" srcOrd="2" destOrd="0" presId="urn:microsoft.com/office/officeart/2018/2/layout/IconCircleList"/>
    <dgm:cxn modelId="{4F44A26D-5CD2-439B-A76D-D43B70812B09}" type="presParOf" srcId="{CD485A19-B98C-4A38-93AE-A236D8CC7510}" destId="{1E782480-CF2E-4EA6-BAB5-A6DFDAEDE98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E96E4-6BA7-4745-B6A8-E4818C99A0B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60BE17B-A17F-4253-AD44-ACFE2F9E92A8}">
      <dgm:prSet/>
      <dgm:spPr/>
      <dgm:t>
        <a:bodyPr/>
        <a:lstStyle/>
        <a:p>
          <a:pPr algn="l"/>
          <a:r>
            <a:rPr lang="de-AT" dirty="0"/>
            <a:t>Persönlichkeitsbildung</a:t>
          </a:r>
          <a:endParaRPr lang="en-US" dirty="0"/>
        </a:p>
      </dgm:t>
    </dgm:pt>
    <dgm:pt modelId="{09A04C94-875F-4368-8BB0-69EA7277C4D7}" type="parTrans" cxnId="{0BF13D88-0444-4FD4-9191-95A264B59806}">
      <dgm:prSet/>
      <dgm:spPr/>
      <dgm:t>
        <a:bodyPr/>
        <a:lstStyle/>
        <a:p>
          <a:endParaRPr lang="en-US"/>
        </a:p>
      </dgm:t>
    </dgm:pt>
    <dgm:pt modelId="{BFBB5B05-9E7D-489F-9D79-E68D69ED0528}" type="sibTrans" cxnId="{0BF13D88-0444-4FD4-9191-95A264B59806}">
      <dgm:prSet/>
      <dgm:spPr/>
      <dgm:t>
        <a:bodyPr/>
        <a:lstStyle/>
        <a:p>
          <a:endParaRPr lang="en-US"/>
        </a:p>
      </dgm:t>
    </dgm:pt>
    <dgm:pt modelId="{AB10F4C7-E72D-4076-A6AE-19A71D085EBE}">
      <dgm:prSet/>
      <dgm:spPr/>
      <dgm:t>
        <a:bodyPr/>
        <a:lstStyle/>
        <a:p>
          <a:r>
            <a:rPr lang="de-AT"/>
            <a:t>Gemeinschaft und Gesellschaft</a:t>
          </a:r>
          <a:endParaRPr lang="en-US"/>
        </a:p>
      </dgm:t>
    </dgm:pt>
    <dgm:pt modelId="{0A1CDB0B-6791-41FA-A687-79A340A3E316}" type="parTrans" cxnId="{AD20E4BE-34EA-44BF-AB7E-432650921B06}">
      <dgm:prSet/>
      <dgm:spPr/>
      <dgm:t>
        <a:bodyPr/>
        <a:lstStyle/>
        <a:p>
          <a:endParaRPr lang="en-US"/>
        </a:p>
      </dgm:t>
    </dgm:pt>
    <dgm:pt modelId="{C71AACB1-1868-49DA-A5B5-8AD849CB20C6}" type="sibTrans" cxnId="{AD20E4BE-34EA-44BF-AB7E-432650921B06}">
      <dgm:prSet/>
      <dgm:spPr/>
      <dgm:t>
        <a:bodyPr/>
        <a:lstStyle/>
        <a:p>
          <a:endParaRPr lang="en-US"/>
        </a:p>
      </dgm:t>
    </dgm:pt>
    <dgm:pt modelId="{5F7DE6B9-7A23-4965-8AC0-784E3611359A}">
      <dgm:prSet/>
      <dgm:spPr/>
      <dgm:t>
        <a:bodyPr/>
        <a:lstStyle/>
        <a:p>
          <a:r>
            <a:rPr lang="de-AT"/>
            <a:t>Kunst und Kultur</a:t>
          </a:r>
          <a:endParaRPr lang="en-US"/>
        </a:p>
      </dgm:t>
    </dgm:pt>
    <dgm:pt modelId="{2A599DB0-9EF5-468B-BD99-E1B06F9B0744}" type="parTrans" cxnId="{9FD64421-D09C-4256-9D19-606B1F706BFF}">
      <dgm:prSet/>
      <dgm:spPr/>
      <dgm:t>
        <a:bodyPr/>
        <a:lstStyle/>
        <a:p>
          <a:endParaRPr lang="en-US"/>
        </a:p>
      </dgm:t>
    </dgm:pt>
    <dgm:pt modelId="{48DA0CE6-D021-4BC6-96B2-E3E023581037}" type="sibTrans" cxnId="{9FD64421-D09C-4256-9D19-606B1F706BFF}">
      <dgm:prSet/>
      <dgm:spPr/>
      <dgm:t>
        <a:bodyPr/>
        <a:lstStyle/>
        <a:p>
          <a:endParaRPr lang="en-US"/>
        </a:p>
      </dgm:t>
    </dgm:pt>
    <dgm:pt modelId="{31FD6A60-B8FB-48CA-A55D-956B6F6C6C17}">
      <dgm:prSet/>
      <dgm:spPr/>
      <dgm:t>
        <a:bodyPr/>
        <a:lstStyle/>
        <a:p>
          <a:r>
            <a:rPr lang="de-AT"/>
            <a:t>Religion und Glaube</a:t>
          </a:r>
          <a:endParaRPr lang="en-US"/>
        </a:p>
      </dgm:t>
    </dgm:pt>
    <dgm:pt modelId="{1B3AAE64-82C6-4BAE-BAF5-BE8FC1BC296F}" type="parTrans" cxnId="{7D2ED83E-914E-42A2-A319-9BF5417D876E}">
      <dgm:prSet/>
      <dgm:spPr/>
      <dgm:t>
        <a:bodyPr/>
        <a:lstStyle/>
        <a:p>
          <a:endParaRPr lang="en-US"/>
        </a:p>
      </dgm:t>
    </dgm:pt>
    <dgm:pt modelId="{CF786BD6-AF8D-4C77-8416-77B54FD767DE}" type="sibTrans" cxnId="{7D2ED83E-914E-42A2-A319-9BF5417D876E}">
      <dgm:prSet/>
      <dgm:spPr/>
      <dgm:t>
        <a:bodyPr/>
        <a:lstStyle/>
        <a:p>
          <a:endParaRPr lang="en-US"/>
        </a:p>
      </dgm:t>
    </dgm:pt>
    <dgm:pt modelId="{06F13BC9-63FC-4F73-8196-EC206D330A80}">
      <dgm:prSet/>
      <dgm:spPr/>
      <dgm:t>
        <a:bodyPr/>
        <a:lstStyle/>
        <a:p>
          <a:r>
            <a:rPr lang="de-AT"/>
            <a:t>Raum für Menschen mit Kindern</a:t>
          </a:r>
          <a:endParaRPr lang="en-US"/>
        </a:p>
      </dgm:t>
    </dgm:pt>
    <dgm:pt modelId="{E2D9C0EE-B5E0-4AE2-90C0-FA7C079F58C0}" type="parTrans" cxnId="{CE7D2A74-DA7D-41D0-8750-CC5E28BFD6B0}">
      <dgm:prSet/>
      <dgm:spPr/>
      <dgm:t>
        <a:bodyPr/>
        <a:lstStyle/>
        <a:p>
          <a:endParaRPr lang="en-US"/>
        </a:p>
      </dgm:t>
    </dgm:pt>
    <dgm:pt modelId="{927D5C57-2B31-4D15-8126-6594D978750E}" type="sibTrans" cxnId="{CE7D2A74-DA7D-41D0-8750-CC5E28BFD6B0}">
      <dgm:prSet/>
      <dgm:spPr/>
      <dgm:t>
        <a:bodyPr/>
        <a:lstStyle/>
        <a:p>
          <a:endParaRPr lang="en-US"/>
        </a:p>
      </dgm:t>
    </dgm:pt>
    <dgm:pt modelId="{7B1CACEE-CBB8-43CF-867F-8E58B2D3EE16}">
      <dgm:prSet/>
      <dgm:spPr/>
      <dgm:t>
        <a:bodyPr/>
        <a:lstStyle/>
        <a:p>
          <a:r>
            <a:rPr lang="de-AT"/>
            <a:t>Mia ANIMA</a:t>
          </a:r>
          <a:endParaRPr lang="en-US"/>
        </a:p>
      </dgm:t>
    </dgm:pt>
    <dgm:pt modelId="{7955486A-608D-42ED-BF62-03D50A973F37}" type="parTrans" cxnId="{EAC3D406-5DFD-4256-A077-D4DE83C67FA3}">
      <dgm:prSet/>
      <dgm:spPr/>
      <dgm:t>
        <a:bodyPr/>
        <a:lstStyle/>
        <a:p>
          <a:endParaRPr lang="en-US"/>
        </a:p>
      </dgm:t>
    </dgm:pt>
    <dgm:pt modelId="{FF02CDDC-6C15-4DAE-B335-76385C48D791}" type="sibTrans" cxnId="{EAC3D406-5DFD-4256-A077-D4DE83C67FA3}">
      <dgm:prSet/>
      <dgm:spPr/>
      <dgm:t>
        <a:bodyPr/>
        <a:lstStyle/>
        <a:p>
          <a:endParaRPr lang="en-US"/>
        </a:p>
      </dgm:t>
    </dgm:pt>
    <dgm:pt modelId="{B3F08CFB-255B-49C9-8FA3-65FFBD1BD13A}">
      <dgm:prSet/>
      <dgm:spPr/>
      <dgm:t>
        <a:bodyPr/>
        <a:lstStyle/>
        <a:p>
          <a:r>
            <a:rPr lang="de-AT"/>
            <a:t>ANIMA unterwegs</a:t>
          </a:r>
          <a:endParaRPr lang="en-US"/>
        </a:p>
      </dgm:t>
    </dgm:pt>
    <dgm:pt modelId="{A77B9DC6-C1D4-4F2E-8D98-179E6185279C}" type="parTrans" cxnId="{9EA854DB-B331-4777-BDCA-702E879D5C18}">
      <dgm:prSet/>
      <dgm:spPr/>
      <dgm:t>
        <a:bodyPr/>
        <a:lstStyle/>
        <a:p>
          <a:endParaRPr lang="en-US"/>
        </a:p>
      </dgm:t>
    </dgm:pt>
    <dgm:pt modelId="{BA91B689-0F64-4627-9629-2F8DC7F6A761}" type="sibTrans" cxnId="{9EA854DB-B331-4777-BDCA-702E879D5C18}">
      <dgm:prSet/>
      <dgm:spPr/>
      <dgm:t>
        <a:bodyPr/>
        <a:lstStyle/>
        <a:p>
          <a:endParaRPr lang="en-US"/>
        </a:p>
      </dgm:t>
    </dgm:pt>
    <dgm:pt modelId="{49AA3F6C-D2A9-44C6-AB0F-94C7CDDD3A6D}" type="pres">
      <dgm:prSet presAssocID="{237E96E4-6BA7-4745-B6A8-E4818C99A0B2}" presName="vert0" presStyleCnt="0">
        <dgm:presLayoutVars>
          <dgm:dir/>
          <dgm:animOne val="branch"/>
          <dgm:animLvl val="lvl"/>
        </dgm:presLayoutVars>
      </dgm:prSet>
      <dgm:spPr/>
    </dgm:pt>
    <dgm:pt modelId="{DE865CF3-6902-4F31-BE37-10855D101597}" type="pres">
      <dgm:prSet presAssocID="{560BE17B-A17F-4253-AD44-ACFE2F9E92A8}" presName="thickLine" presStyleLbl="alignNode1" presStyleIdx="0" presStyleCnt="7"/>
      <dgm:spPr/>
    </dgm:pt>
    <dgm:pt modelId="{3E0B00DF-7E78-4EEA-909D-36369CEF8B22}" type="pres">
      <dgm:prSet presAssocID="{560BE17B-A17F-4253-AD44-ACFE2F9E92A8}" presName="horz1" presStyleCnt="0"/>
      <dgm:spPr/>
    </dgm:pt>
    <dgm:pt modelId="{CE047175-45D5-42EF-AB0E-450886C7E3ED}" type="pres">
      <dgm:prSet presAssocID="{560BE17B-A17F-4253-AD44-ACFE2F9E92A8}" presName="tx1" presStyleLbl="revTx" presStyleIdx="0" presStyleCnt="7"/>
      <dgm:spPr/>
    </dgm:pt>
    <dgm:pt modelId="{21B3E932-7C90-43F2-BD6B-1B17AC6C4167}" type="pres">
      <dgm:prSet presAssocID="{560BE17B-A17F-4253-AD44-ACFE2F9E92A8}" presName="vert1" presStyleCnt="0"/>
      <dgm:spPr/>
    </dgm:pt>
    <dgm:pt modelId="{A2302601-34FF-4630-83CF-E71179952433}" type="pres">
      <dgm:prSet presAssocID="{AB10F4C7-E72D-4076-A6AE-19A71D085EBE}" presName="thickLine" presStyleLbl="alignNode1" presStyleIdx="1" presStyleCnt="7"/>
      <dgm:spPr/>
    </dgm:pt>
    <dgm:pt modelId="{B8C5CB0E-7455-4160-A62A-9D9A75F23A2F}" type="pres">
      <dgm:prSet presAssocID="{AB10F4C7-E72D-4076-A6AE-19A71D085EBE}" presName="horz1" presStyleCnt="0"/>
      <dgm:spPr/>
    </dgm:pt>
    <dgm:pt modelId="{5B3A35D2-306A-4CDB-B854-D9E97600F8EA}" type="pres">
      <dgm:prSet presAssocID="{AB10F4C7-E72D-4076-A6AE-19A71D085EBE}" presName="tx1" presStyleLbl="revTx" presStyleIdx="1" presStyleCnt="7"/>
      <dgm:spPr/>
    </dgm:pt>
    <dgm:pt modelId="{6E475A9B-2CC8-4431-A5F7-C8F3E6248F51}" type="pres">
      <dgm:prSet presAssocID="{AB10F4C7-E72D-4076-A6AE-19A71D085EBE}" presName="vert1" presStyleCnt="0"/>
      <dgm:spPr/>
    </dgm:pt>
    <dgm:pt modelId="{A09B4539-F63A-42B7-9CA1-0140BC796AFC}" type="pres">
      <dgm:prSet presAssocID="{5F7DE6B9-7A23-4965-8AC0-784E3611359A}" presName="thickLine" presStyleLbl="alignNode1" presStyleIdx="2" presStyleCnt="7"/>
      <dgm:spPr/>
    </dgm:pt>
    <dgm:pt modelId="{56C6D31D-0B20-4FDB-8B76-4997FFDFCACA}" type="pres">
      <dgm:prSet presAssocID="{5F7DE6B9-7A23-4965-8AC0-784E3611359A}" presName="horz1" presStyleCnt="0"/>
      <dgm:spPr/>
    </dgm:pt>
    <dgm:pt modelId="{1AC04561-9BCC-4EED-8F43-C3EEAA35A2CE}" type="pres">
      <dgm:prSet presAssocID="{5F7DE6B9-7A23-4965-8AC0-784E3611359A}" presName="tx1" presStyleLbl="revTx" presStyleIdx="2" presStyleCnt="7"/>
      <dgm:spPr/>
    </dgm:pt>
    <dgm:pt modelId="{1D857F6B-0C51-4432-8B0E-CE6B6B5F54DD}" type="pres">
      <dgm:prSet presAssocID="{5F7DE6B9-7A23-4965-8AC0-784E3611359A}" presName="vert1" presStyleCnt="0"/>
      <dgm:spPr/>
    </dgm:pt>
    <dgm:pt modelId="{607EEE4E-C1DE-485D-B8AE-1A7E10941BE4}" type="pres">
      <dgm:prSet presAssocID="{31FD6A60-B8FB-48CA-A55D-956B6F6C6C17}" presName="thickLine" presStyleLbl="alignNode1" presStyleIdx="3" presStyleCnt="7"/>
      <dgm:spPr/>
    </dgm:pt>
    <dgm:pt modelId="{B5470C9B-DC3E-455B-BC27-D7FAF866BD22}" type="pres">
      <dgm:prSet presAssocID="{31FD6A60-B8FB-48CA-A55D-956B6F6C6C17}" presName="horz1" presStyleCnt="0"/>
      <dgm:spPr/>
    </dgm:pt>
    <dgm:pt modelId="{E2560465-94B8-4290-A0D6-0E31CD780916}" type="pres">
      <dgm:prSet presAssocID="{31FD6A60-B8FB-48CA-A55D-956B6F6C6C17}" presName="tx1" presStyleLbl="revTx" presStyleIdx="3" presStyleCnt="7"/>
      <dgm:spPr/>
    </dgm:pt>
    <dgm:pt modelId="{E7A3E166-E028-40F5-8285-FF89CA3FC548}" type="pres">
      <dgm:prSet presAssocID="{31FD6A60-B8FB-48CA-A55D-956B6F6C6C17}" presName="vert1" presStyleCnt="0"/>
      <dgm:spPr/>
    </dgm:pt>
    <dgm:pt modelId="{4BF186CA-E71C-4B0A-9E47-FBC4A3FAD093}" type="pres">
      <dgm:prSet presAssocID="{06F13BC9-63FC-4F73-8196-EC206D330A80}" presName="thickLine" presStyleLbl="alignNode1" presStyleIdx="4" presStyleCnt="7"/>
      <dgm:spPr/>
    </dgm:pt>
    <dgm:pt modelId="{E4482C96-91C7-4414-8F9A-67D9E78AEF46}" type="pres">
      <dgm:prSet presAssocID="{06F13BC9-63FC-4F73-8196-EC206D330A80}" presName="horz1" presStyleCnt="0"/>
      <dgm:spPr/>
    </dgm:pt>
    <dgm:pt modelId="{5C7256F7-21A3-4E15-B9DF-80B2B08628A4}" type="pres">
      <dgm:prSet presAssocID="{06F13BC9-63FC-4F73-8196-EC206D330A80}" presName="tx1" presStyleLbl="revTx" presStyleIdx="4" presStyleCnt="7"/>
      <dgm:spPr/>
    </dgm:pt>
    <dgm:pt modelId="{520D85E7-A4FF-4701-A2A4-5EF933FC8DD8}" type="pres">
      <dgm:prSet presAssocID="{06F13BC9-63FC-4F73-8196-EC206D330A80}" presName="vert1" presStyleCnt="0"/>
      <dgm:spPr/>
    </dgm:pt>
    <dgm:pt modelId="{C8BFE090-69C1-4F50-9216-788067D75248}" type="pres">
      <dgm:prSet presAssocID="{7B1CACEE-CBB8-43CF-867F-8E58B2D3EE16}" presName="thickLine" presStyleLbl="alignNode1" presStyleIdx="5" presStyleCnt="7"/>
      <dgm:spPr/>
    </dgm:pt>
    <dgm:pt modelId="{E0FAFAC8-C43A-4D6A-9EFA-A1329887E5B3}" type="pres">
      <dgm:prSet presAssocID="{7B1CACEE-CBB8-43CF-867F-8E58B2D3EE16}" presName="horz1" presStyleCnt="0"/>
      <dgm:spPr/>
    </dgm:pt>
    <dgm:pt modelId="{009FF6BF-578C-4A53-AA40-C2E644B5534E}" type="pres">
      <dgm:prSet presAssocID="{7B1CACEE-CBB8-43CF-867F-8E58B2D3EE16}" presName="tx1" presStyleLbl="revTx" presStyleIdx="5" presStyleCnt="7"/>
      <dgm:spPr/>
    </dgm:pt>
    <dgm:pt modelId="{BC5CD455-F891-4251-9F91-4AD80BFE7A43}" type="pres">
      <dgm:prSet presAssocID="{7B1CACEE-CBB8-43CF-867F-8E58B2D3EE16}" presName="vert1" presStyleCnt="0"/>
      <dgm:spPr/>
    </dgm:pt>
    <dgm:pt modelId="{514BE723-B675-4E5C-8059-8EF1948282FE}" type="pres">
      <dgm:prSet presAssocID="{B3F08CFB-255B-49C9-8FA3-65FFBD1BD13A}" presName="thickLine" presStyleLbl="alignNode1" presStyleIdx="6" presStyleCnt="7"/>
      <dgm:spPr/>
    </dgm:pt>
    <dgm:pt modelId="{22D6D166-DFE2-4D47-92FC-857552E9F5FC}" type="pres">
      <dgm:prSet presAssocID="{B3F08CFB-255B-49C9-8FA3-65FFBD1BD13A}" presName="horz1" presStyleCnt="0"/>
      <dgm:spPr/>
    </dgm:pt>
    <dgm:pt modelId="{77304A50-C690-4BE1-9FE7-3AED16FEE159}" type="pres">
      <dgm:prSet presAssocID="{B3F08CFB-255B-49C9-8FA3-65FFBD1BD13A}" presName="tx1" presStyleLbl="revTx" presStyleIdx="6" presStyleCnt="7"/>
      <dgm:spPr/>
    </dgm:pt>
    <dgm:pt modelId="{DC77849D-2D03-4950-B57B-625DCA5CF6E5}" type="pres">
      <dgm:prSet presAssocID="{B3F08CFB-255B-49C9-8FA3-65FFBD1BD13A}" presName="vert1" presStyleCnt="0"/>
      <dgm:spPr/>
    </dgm:pt>
  </dgm:ptLst>
  <dgm:cxnLst>
    <dgm:cxn modelId="{8DCB2901-393A-47B9-8456-082C3D0C8CC8}" type="presOf" srcId="{7B1CACEE-CBB8-43CF-867F-8E58B2D3EE16}" destId="{009FF6BF-578C-4A53-AA40-C2E644B5534E}" srcOrd="0" destOrd="0" presId="urn:microsoft.com/office/officeart/2008/layout/LinedList"/>
    <dgm:cxn modelId="{EAC3D406-5DFD-4256-A077-D4DE83C67FA3}" srcId="{237E96E4-6BA7-4745-B6A8-E4818C99A0B2}" destId="{7B1CACEE-CBB8-43CF-867F-8E58B2D3EE16}" srcOrd="5" destOrd="0" parTransId="{7955486A-608D-42ED-BF62-03D50A973F37}" sibTransId="{FF02CDDC-6C15-4DAE-B335-76385C48D791}"/>
    <dgm:cxn modelId="{17A31A1D-3C17-4E30-9DD3-0A547A98AC4B}" type="presOf" srcId="{237E96E4-6BA7-4745-B6A8-E4818C99A0B2}" destId="{49AA3F6C-D2A9-44C6-AB0F-94C7CDDD3A6D}" srcOrd="0" destOrd="0" presId="urn:microsoft.com/office/officeart/2008/layout/LinedList"/>
    <dgm:cxn modelId="{9FD64421-D09C-4256-9D19-606B1F706BFF}" srcId="{237E96E4-6BA7-4745-B6A8-E4818C99A0B2}" destId="{5F7DE6B9-7A23-4965-8AC0-784E3611359A}" srcOrd="2" destOrd="0" parTransId="{2A599DB0-9EF5-468B-BD99-E1B06F9B0744}" sibTransId="{48DA0CE6-D021-4BC6-96B2-E3E023581037}"/>
    <dgm:cxn modelId="{7D2ED83E-914E-42A2-A319-9BF5417D876E}" srcId="{237E96E4-6BA7-4745-B6A8-E4818C99A0B2}" destId="{31FD6A60-B8FB-48CA-A55D-956B6F6C6C17}" srcOrd="3" destOrd="0" parTransId="{1B3AAE64-82C6-4BAE-BAF5-BE8FC1BC296F}" sibTransId="{CF786BD6-AF8D-4C77-8416-77B54FD767DE}"/>
    <dgm:cxn modelId="{490BC947-EEE2-4835-8943-51E349023A68}" type="presOf" srcId="{B3F08CFB-255B-49C9-8FA3-65FFBD1BD13A}" destId="{77304A50-C690-4BE1-9FE7-3AED16FEE159}" srcOrd="0" destOrd="0" presId="urn:microsoft.com/office/officeart/2008/layout/LinedList"/>
    <dgm:cxn modelId="{A3644C49-6213-4A4A-AD20-AE64D7EB4C7E}" type="presOf" srcId="{31FD6A60-B8FB-48CA-A55D-956B6F6C6C17}" destId="{E2560465-94B8-4290-A0D6-0E31CD780916}" srcOrd="0" destOrd="0" presId="urn:microsoft.com/office/officeart/2008/layout/LinedList"/>
    <dgm:cxn modelId="{CE7D2A74-DA7D-41D0-8750-CC5E28BFD6B0}" srcId="{237E96E4-6BA7-4745-B6A8-E4818C99A0B2}" destId="{06F13BC9-63FC-4F73-8196-EC206D330A80}" srcOrd="4" destOrd="0" parTransId="{E2D9C0EE-B5E0-4AE2-90C0-FA7C079F58C0}" sibTransId="{927D5C57-2B31-4D15-8126-6594D978750E}"/>
    <dgm:cxn modelId="{564DF578-00A9-4B02-A7F7-34811F17B0AE}" type="presOf" srcId="{560BE17B-A17F-4253-AD44-ACFE2F9E92A8}" destId="{CE047175-45D5-42EF-AB0E-450886C7E3ED}" srcOrd="0" destOrd="0" presId="urn:microsoft.com/office/officeart/2008/layout/LinedList"/>
    <dgm:cxn modelId="{0BF13D88-0444-4FD4-9191-95A264B59806}" srcId="{237E96E4-6BA7-4745-B6A8-E4818C99A0B2}" destId="{560BE17B-A17F-4253-AD44-ACFE2F9E92A8}" srcOrd="0" destOrd="0" parTransId="{09A04C94-875F-4368-8BB0-69EA7277C4D7}" sibTransId="{BFBB5B05-9E7D-489F-9D79-E68D69ED0528}"/>
    <dgm:cxn modelId="{AD20E4BE-34EA-44BF-AB7E-432650921B06}" srcId="{237E96E4-6BA7-4745-B6A8-E4818C99A0B2}" destId="{AB10F4C7-E72D-4076-A6AE-19A71D085EBE}" srcOrd="1" destOrd="0" parTransId="{0A1CDB0B-6791-41FA-A687-79A340A3E316}" sibTransId="{C71AACB1-1868-49DA-A5B5-8AD849CB20C6}"/>
    <dgm:cxn modelId="{47127EE4-4A27-4E5D-975E-A9DBD551AEB4}" type="presOf" srcId="{AB10F4C7-E72D-4076-A6AE-19A71D085EBE}" destId="{5B3A35D2-306A-4CDB-B854-D9E97600F8EA}" srcOrd="0" destOrd="0" presId="urn:microsoft.com/office/officeart/2008/layout/LinedList"/>
    <dgm:cxn modelId="{84507BD4-FB30-495B-9607-D7B37A3C029D}" type="presOf" srcId="{5F7DE6B9-7A23-4965-8AC0-784E3611359A}" destId="{1AC04561-9BCC-4EED-8F43-C3EEAA35A2CE}" srcOrd="0" destOrd="0" presId="urn:microsoft.com/office/officeart/2008/layout/LinedList"/>
    <dgm:cxn modelId="{9EA854DB-B331-4777-BDCA-702E879D5C18}" srcId="{237E96E4-6BA7-4745-B6A8-E4818C99A0B2}" destId="{B3F08CFB-255B-49C9-8FA3-65FFBD1BD13A}" srcOrd="6" destOrd="0" parTransId="{A77B9DC6-C1D4-4F2E-8D98-179E6185279C}" sibTransId="{BA91B689-0F64-4627-9629-2F8DC7F6A761}"/>
    <dgm:cxn modelId="{F89CEBDB-82A3-47AA-A16F-EA8536E3F30E}" type="presOf" srcId="{06F13BC9-63FC-4F73-8196-EC206D330A80}" destId="{5C7256F7-21A3-4E15-B9DF-80B2B08628A4}" srcOrd="0" destOrd="0" presId="urn:microsoft.com/office/officeart/2008/layout/LinedList"/>
    <dgm:cxn modelId="{1F628325-2845-4EB6-8A16-3F6D754D4F7B}" type="presParOf" srcId="{49AA3F6C-D2A9-44C6-AB0F-94C7CDDD3A6D}" destId="{DE865CF3-6902-4F31-BE37-10855D101597}" srcOrd="0" destOrd="0" presId="urn:microsoft.com/office/officeart/2008/layout/LinedList"/>
    <dgm:cxn modelId="{C6048B33-D4BD-49C3-9223-7AE53165D52F}" type="presParOf" srcId="{49AA3F6C-D2A9-44C6-AB0F-94C7CDDD3A6D}" destId="{3E0B00DF-7E78-4EEA-909D-36369CEF8B22}" srcOrd="1" destOrd="0" presId="urn:microsoft.com/office/officeart/2008/layout/LinedList"/>
    <dgm:cxn modelId="{700B1744-557B-4EB6-93A5-42AB3FFE0557}" type="presParOf" srcId="{3E0B00DF-7E78-4EEA-909D-36369CEF8B22}" destId="{CE047175-45D5-42EF-AB0E-450886C7E3ED}" srcOrd="0" destOrd="0" presId="urn:microsoft.com/office/officeart/2008/layout/LinedList"/>
    <dgm:cxn modelId="{030F56BF-54F3-4F32-BBA4-A144FDF5B080}" type="presParOf" srcId="{3E0B00DF-7E78-4EEA-909D-36369CEF8B22}" destId="{21B3E932-7C90-43F2-BD6B-1B17AC6C4167}" srcOrd="1" destOrd="0" presId="urn:microsoft.com/office/officeart/2008/layout/LinedList"/>
    <dgm:cxn modelId="{C08D6DE3-7450-4D0D-800D-9BCA04DECE5D}" type="presParOf" srcId="{49AA3F6C-D2A9-44C6-AB0F-94C7CDDD3A6D}" destId="{A2302601-34FF-4630-83CF-E71179952433}" srcOrd="2" destOrd="0" presId="urn:microsoft.com/office/officeart/2008/layout/LinedList"/>
    <dgm:cxn modelId="{08141FE8-ECC5-41D2-8D7C-9D33C1E9A2B4}" type="presParOf" srcId="{49AA3F6C-D2A9-44C6-AB0F-94C7CDDD3A6D}" destId="{B8C5CB0E-7455-4160-A62A-9D9A75F23A2F}" srcOrd="3" destOrd="0" presId="urn:microsoft.com/office/officeart/2008/layout/LinedList"/>
    <dgm:cxn modelId="{B4556F0C-C09E-4F18-A939-D27ED02F40E4}" type="presParOf" srcId="{B8C5CB0E-7455-4160-A62A-9D9A75F23A2F}" destId="{5B3A35D2-306A-4CDB-B854-D9E97600F8EA}" srcOrd="0" destOrd="0" presId="urn:microsoft.com/office/officeart/2008/layout/LinedList"/>
    <dgm:cxn modelId="{F64698EF-0114-49B6-8346-F8903B31A9F6}" type="presParOf" srcId="{B8C5CB0E-7455-4160-A62A-9D9A75F23A2F}" destId="{6E475A9B-2CC8-4431-A5F7-C8F3E6248F51}" srcOrd="1" destOrd="0" presId="urn:microsoft.com/office/officeart/2008/layout/LinedList"/>
    <dgm:cxn modelId="{489AE989-A8E5-49C3-A900-2EDCD328205A}" type="presParOf" srcId="{49AA3F6C-D2A9-44C6-AB0F-94C7CDDD3A6D}" destId="{A09B4539-F63A-42B7-9CA1-0140BC796AFC}" srcOrd="4" destOrd="0" presId="urn:microsoft.com/office/officeart/2008/layout/LinedList"/>
    <dgm:cxn modelId="{87F5777D-DB3C-4943-BD56-E763993D9DA9}" type="presParOf" srcId="{49AA3F6C-D2A9-44C6-AB0F-94C7CDDD3A6D}" destId="{56C6D31D-0B20-4FDB-8B76-4997FFDFCACA}" srcOrd="5" destOrd="0" presId="urn:microsoft.com/office/officeart/2008/layout/LinedList"/>
    <dgm:cxn modelId="{22AEE981-44FB-4929-9B64-9EF571CD90A4}" type="presParOf" srcId="{56C6D31D-0B20-4FDB-8B76-4997FFDFCACA}" destId="{1AC04561-9BCC-4EED-8F43-C3EEAA35A2CE}" srcOrd="0" destOrd="0" presId="urn:microsoft.com/office/officeart/2008/layout/LinedList"/>
    <dgm:cxn modelId="{3DD2AEB0-FBCA-4389-BAFB-A58662E0BCA8}" type="presParOf" srcId="{56C6D31D-0B20-4FDB-8B76-4997FFDFCACA}" destId="{1D857F6B-0C51-4432-8B0E-CE6B6B5F54DD}" srcOrd="1" destOrd="0" presId="urn:microsoft.com/office/officeart/2008/layout/LinedList"/>
    <dgm:cxn modelId="{8B2D413D-FC49-4301-8E74-086C24C81030}" type="presParOf" srcId="{49AA3F6C-D2A9-44C6-AB0F-94C7CDDD3A6D}" destId="{607EEE4E-C1DE-485D-B8AE-1A7E10941BE4}" srcOrd="6" destOrd="0" presId="urn:microsoft.com/office/officeart/2008/layout/LinedList"/>
    <dgm:cxn modelId="{57DD54C2-7DB6-4A22-BEA4-F87C7112CB75}" type="presParOf" srcId="{49AA3F6C-D2A9-44C6-AB0F-94C7CDDD3A6D}" destId="{B5470C9B-DC3E-455B-BC27-D7FAF866BD22}" srcOrd="7" destOrd="0" presId="urn:microsoft.com/office/officeart/2008/layout/LinedList"/>
    <dgm:cxn modelId="{DD2D6BBD-5E77-4B94-A818-D02E3D7E1608}" type="presParOf" srcId="{B5470C9B-DC3E-455B-BC27-D7FAF866BD22}" destId="{E2560465-94B8-4290-A0D6-0E31CD780916}" srcOrd="0" destOrd="0" presId="urn:microsoft.com/office/officeart/2008/layout/LinedList"/>
    <dgm:cxn modelId="{76A686E4-FADF-4B57-8F16-EB93A1E51975}" type="presParOf" srcId="{B5470C9B-DC3E-455B-BC27-D7FAF866BD22}" destId="{E7A3E166-E028-40F5-8285-FF89CA3FC548}" srcOrd="1" destOrd="0" presId="urn:microsoft.com/office/officeart/2008/layout/LinedList"/>
    <dgm:cxn modelId="{5A5ACB88-2943-4A87-966D-913532373454}" type="presParOf" srcId="{49AA3F6C-D2A9-44C6-AB0F-94C7CDDD3A6D}" destId="{4BF186CA-E71C-4B0A-9E47-FBC4A3FAD093}" srcOrd="8" destOrd="0" presId="urn:microsoft.com/office/officeart/2008/layout/LinedList"/>
    <dgm:cxn modelId="{79D212E4-5C4A-402E-B964-AB0BDDF14842}" type="presParOf" srcId="{49AA3F6C-D2A9-44C6-AB0F-94C7CDDD3A6D}" destId="{E4482C96-91C7-4414-8F9A-67D9E78AEF46}" srcOrd="9" destOrd="0" presId="urn:microsoft.com/office/officeart/2008/layout/LinedList"/>
    <dgm:cxn modelId="{391FD7CA-E77B-462F-AF59-BD7F72199EBA}" type="presParOf" srcId="{E4482C96-91C7-4414-8F9A-67D9E78AEF46}" destId="{5C7256F7-21A3-4E15-B9DF-80B2B08628A4}" srcOrd="0" destOrd="0" presId="urn:microsoft.com/office/officeart/2008/layout/LinedList"/>
    <dgm:cxn modelId="{6976D1FB-74A4-4A7E-8A0C-A408A438C7AC}" type="presParOf" srcId="{E4482C96-91C7-4414-8F9A-67D9E78AEF46}" destId="{520D85E7-A4FF-4701-A2A4-5EF933FC8DD8}" srcOrd="1" destOrd="0" presId="urn:microsoft.com/office/officeart/2008/layout/LinedList"/>
    <dgm:cxn modelId="{67DA0ED0-4675-45FF-9BDD-B3904F5388F1}" type="presParOf" srcId="{49AA3F6C-D2A9-44C6-AB0F-94C7CDDD3A6D}" destId="{C8BFE090-69C1-4F50-9216-788067D75248}" srcOrd="10" destOrd="0" presId="urn:microsoft.com/office/officeart/2008/layout/LinedList"/>
    <dgm:cxn modelId="{E98666A8-352A-4842-ABA8-EABD8A7E2B1D}" type="presParOf" srcId="{49AA3F6C-D2A9-44C6-AB0F-94C7CDDD3A6D}" destId="{E0FAFAC8-C43A-4D6A-9EFA-A1329887E5B3}" srcOrd="11" destOrd="0" presId="urn:microsoft.com/office/officeart/2008/layout/LinedList"/>
    <dgm:cxn modelId="{6968241F-CE17-4F73-8E96-ECF824B53351}" type="presParOf" srcId="{E0FAFAC8-C43A-4D6A-9EFA-A1329887E5B3}" destId="{009FF6BF-578C-4A53-AA40-C2E644B5534E}" srcOrd="0" destOrd="0" presId="urn:microsoft.com/office/officeart/2008/layout/LinedList"/>
    <dgm:cxn modelId="{325F6406-BCDA-48E8-A84B-C6B06B6E1AF4}" type="presParOf" srcId="{E0FAFAC8-C43A-4D6A-9EFA-A1329887E5B3}" destId="{BC5CD455-F891-4251-9F91-4AD80BFE7A43}" srcOrd="1" destOrd="0" presId="urn:microsoft.com/office/officeart/2008/layout/LinedList"/>
    <dgm:cxn modelId="{D6599896-C8A2-45CA-8FB3-129D4D058F16}" type="presParOf" srcId="{49AA3F6C-D2A9-44C6-AB0F-94C7CDDD3A6D}" destId="{514BE723-B675-4E5C-8059-8EF1948282FE}" srcOrd="12" destOrd="0" presId="urn:microsoft.com/office/officeart/2008/layout/LinedList"/>
    <dgm:cxn modelId="{D5F91897-549B-4B44-9EB0-D51C77AF4A06}" type="presParOf" srcId="{49AA3F6C-D2A9-44C6-AB0F-94C7CDDD3A6D}" destId="{22D6D166-DFE2-4D47-92FC-857552E9F5FC}" srcOrd="13" destOrd="0" presId="urn:microsoft.com/office/officeart/2008/layout/LinedList"/>
    <dgm:cxn modelId="{2EAD9497-2C71-459D-9FCA-F56FFCF21AAE}" type="presParOf" srcId="{22D6D166-DFE2-4D47-92FC-857552E9F5FC}" destId="{77304A50-C690-4BE1-9FE7-3AED16FEE159}" srcOrd="0" destOrd="0" presId="urn:microsoft.com/office/officeart/2008/layout/LinedList"/>
    <dgm:cxn modelId="{0AAA81A6-AEEB-4FEB-A44F-2A173113DFDD}" type="presParOf" srcId="{22D6D166-DFE2-4D47-92FC-857552E9F5FC}" destId="{DC77849D-2D03-4950-B57B-625DCA5CF6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28E16-3C90-4A62-8C3B-4985E28E212C}"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BDB75C16-87FB-46F0-8F4C-F9A77C35BE3E}">
      <dgm:prSet/>
      <dgm:spPr/>
      <dgm:t>
        <a:bodyPr/>
        <a:lstStyle/>
        <a:p>
          <a:r>
            <a:rPr lang="de-AT"/>
            <a:t>12 Teilnehmerinnen pro Thema</a:t>
          </a:r>
          <a:endParaRPr lang="en-US"/>
        </a:p>
      </dgm:t>
    </dgm:pt>
    <dgm:pt modelId="{1C7002FB-4DBB-40AF-AF4F-E8461012987A}" type="parTrans" cxnId="{1048585B-2A81-48AA-82FE-43C0E931312C}">
      <dgm:prSet/>
      <dgm:spPr/>
      <dgm:t>
        <a:bodyPr/>
        <a:lstStyle/>
        <a:p>
          <a:endParaRPr lang="en-US"/>
        </a:p>
      </dgm:t>
    </dgm:pt>
    <dgm:pt modelId="{48C10D5C-4C5A-4E7E-8EEE-3C09C9C478C7}" type="sibTrans" cxnId="{1048585B-2A81-48AA-82FE-43C0E931312C}">
      <dgm:prSet/>
      <dgm:spPr/>
      <dgm:t>
        <a:bodyPr/>
        <a:lstStyle/>
        <a:p>
          <a:endParaRPr lang="en-US"/>
        </a:p>
      </dgm:t>
    </dgm:pt>
    <dgm:pt modelId="{B8058D52-C2F6-428A-B610-139F810AA903}">
      <dgm:prSet/>
      <dgm:spPr/>
      <dgm:t>
        <a:bodyPr/>
        <a:lstStyle/>
        <a:p>
          <a:r>
            <a:rPr lang="de-AT"/>
            <a:t>Kosten: 75 Euro für 16 Seminareinheiten pro Teilnehmerin</a:t>
          </a:r>
          <a:endParaRPr lang="en-US"/>
        </a:p>
      </dgm:t>
    </dgm:pt>
    <dgm:pt modelId="{02C1C8B4-C8B8-4D54-8EC6-5DF6ABE5BFEE}" type="parTrans" cxnId="{17E2EE73-D7B3-4EBA-B46B-DFD6FC941C12}">
      <dgm:prSet/>
      <dgm:spPr/>
      <dgm:t>
        <a:bodyPr/>
        <a:lstStyle/>
        <a:p>
          <a:endParaRPr lang="en-US"/>
        </a:p>
      </dgm:t>
    </dgm:pt>
    <dgm:pt modelId="{01EDF748-6B1A-434E-A19C-AC239F838705}" type="sibTrans" cxnId="{17E2EE73-D7B3-4EBA-B46B-DFD6FC941C12}">
      <dgm:prSet/>
      <dgm:spPr/>
      <dgm:t>
        <a:bodyPr/>
        <a:lstStyle/>
        <a:p>
          <a:endParaRPr lang="en-US"/>
        </a:p>
      </dgm:t>
    </dgm:pt>
    <dgm:pt modelId="{4497DF43-2D4A-49E4-993F-28F0B38FE3D6}">
      <dgm:prSet/>
      <dgm:spPr/>
      <dgm:t>
        <a:bodyPr/>
        <a:lstStyle/>
        <a:p>
          <a:r>
            <a:rPr lang="de-AT"/>
            <a:t>Flexible Zeiten: 8x2 Stunden, 4x4 Stunden …. Halbtags, ganztags, morgens, abends</a:t>
          </a:r>
          <a:endParaRPr lang="en-US"/>
        </a:p>
      </dgm:t>
    </dgm:pt>
    <dgm:pt modelId="{E221357D-339E-4471-B248-80238D5CC13F}" type="parTrans" cxnId="{40EC11BF-BA9A-492B-A460-53E43311A99E}">
      <dgm:prSet/>
      <dgm:spPr/>
      <dgm:t>
        <a:bodyPr/>
        <a:lstStyle/>
        <a:p>
          <a:endParaRPr lang="en-US"/>
        </a:p>
      </dgm:t>
    </dgm:pt>
    <dgm:pt modelId="{84B203EA-9FA2-451A-A2A5-D5BADCB49CC0}" type="sibTrans" cxnId="{40EC11BF-BA9A-492B-A460-53E43311A99E}">
      <dgm:prSet/>
      <dgm:spPr/>
      <dgm:t>
        <a:bodyPr/>
        <a:lstStyle/>
        <a:p>
          <a:endParaRPr lang="en-US"/>
        </a:p>
      </dgm:t>
    </dgm:pt>
    <dgm:pt modelId="{46E9E3F3-B019-4BC8-AFA4-33B5D5B7115B}">
      <dgm:prSet/>
      <dgm:spPr/>
      <dgm:t>
        <a:bodyPr/>
        <a:lstStyle/>
        <a:p>
          <a:r>
            <a:rPr lang="de-AT"/>
            <a:t>ANIMA unterstützt bei der Suche nach Räumlichkeiten.</a:t>
          </a:r>
          <a:endParaRPr lang="en-US"/>
        </a:p>
      </dgm:t>
    </dgm:pt>
    <dgm:pt modelId="{10F7F61A-0333-4CB3-A53F-E3B5F6C5EC2B}" type="parTrans" cxnId="{635495F7-2A2E-48F6-8AC4-E7DEE11521E9}">
      <dgm:prSet/>
      <dgm:spPr/>
      <dgm:t>
        <a:bodyPr/>
        <a:lstStyle/>
        <a:p>
          <a:endParaRPr lang="en-US"/>
        </a:p>
      </dgm:t>
    </dgm:pt>
    <dgm:pt modelId="{6359174D-1221-4E7B-ABBE-E57F9C584048}" type="sibTrans" cxnId="{635495F7-2A2E-48F6-8AC4-E7DEE11521E9}">
      <dgm:prSet/>
      <dgm:spPr/>
      <dgm:t>
        <a:bodyPr/>
        <a:lstStyle/>
        <a:p>
          <a:endParaRPr lang="en-US"/>
        </a:p>
      </dgm:t>
    </dgm:pt>
    <dgm:pt modelId="{D2163B90-22A3-451B-AA77-F76758997DD0}">
      <dgm:prSet/>
      <dgm:spPr/>
      <dgm:t>
        <a:bodyPr/>
        <a:lstStyle/>
        <a:p>
          <a:r>
            <a:rPr lang="de-AT"/>
            <a:t>Alle neuen ehrenamtlichen Multiplikatorinnen sind Teil unseres ANIMA-Netzwerkes, das auch kostenfreie interne Weiterbildungen beinhaltet.</a:t>
          </a:r>
          <a:endParaRPr lang="en-US"/>
        </a:p>
      </dgm:t>
    </dgm:pt>
    <dgm:pt modelId="{111EAF7D-B842-4AE1-ACC8-7CA6C7D2FF06}" type="parTrans" cxnId="{9883A8B9-1D64-47F0-AA54-E2F60014AC67}">
      <dgm:prSet/>
      <dgm:spPr/>
      <dgm:t>
        <a:bodyPr/>
        <a:lstStyle/>
        <a:p>
          <a:endParaRPr lang="en-US"/>
        </a:p>
      </dgm:t>
    </dgm:pt>
    <dgm:pt modelId="{A0516A7F-CC14-4147-8BE0-90CBC7685A86}" type="sibTrans" cxnId="{9883A8B9-1D64-47F0-AA54-E2F60014AC67}">
      <dgm:prSet/>
      <dgm:spPr/>
      <dgm:t>
        <a:bodyPr/>
        <a:lstStyle/>
        <a:p>
          <a:endParaRPr lang="en-US"/>
        </a:p>
      </dgm:t>
    </dgm:pt>
    <dgm:pt modelId="{3475665C-4336-43DB-BC79-3D5009605CAA}" type="pres">
      <dgm:prSet presAssocID="{99828E16-3C90-4A62-8C3B-4985E28E212C}" presName="Name0" presStyleCnt="0">
        <dgm:presLayoutVars>
          <dgm:dir/>
          <dgm:resizeHandles val="exact"/>
        </dgm:presLayoutVars>
      </dgm:prSet>
      <dgm:spPr/>
    </dgm:pt>
    <dgm:pt modelId="{7065B03B-E237-4AA4-BFF7-6626A9540D61}" type="pres">
      <dgm:prSet presAssocID="{BDB75C16-87FB-46F0-8F4C-F9A77C35BE3E}" presName="node" presStyleLbl="node1" presStyleIdx="0" presStyleCnt="5">
        <dgm:presLayoutVars>
          <dgm:bulletEnabled val="1"/>
        </dgm:presLayoutVars>
      </dgm:prSet>
      <dgm:spPr/>
    </dgm:pt>
    <dgm:pt modelId="{B00D3DB9-DF15-4FAA-B628-49FA49F45FFD}" type="pres">
      <dgm:prSet presAssocID="{48C10D5C-4C5A-4E7E-8EEE-3C09C9C478C7}" presName="sibTrans" presStyleLbl="sibTrans1D1" presStyleIdx="0" presStyleCnt="4"/>
      <dgm:spPr/>
    </dgm:pt>
    <dgm:pt modelId="{9EB7CCAF-53F3-478B-B024-14B2D5357F87}" type="pres">
      <dgm:prSet presAssocID="{48C10D5C-4C5A-4E7E-8EEE-3C09C9C478C7}" presName="connectorText" presStyleLbl="sibTrans1D1" presStyleIdx="0" presStyleCnt="4"/>
      <dgm:spPr/>
    </dgm:pt>
    <dgm:pt modelId="{6D7047BC-40D4-4E17-A0B0-8343471B36A7}" type="pres">
      <dgm:prSet presAssocID="{B8058D52-C2F6-428A-B610-139F810AA903}" presName="node" presStyleLbl="node1" presStyleIdx="1" presStyleCnt="5">
        <dgm:presLayoutVars>
          <dgm:bulletEnabled val="1"/>
        </dgm:presLayoutVars>
      </dgm:prSet>
      <dgm:spPr/>
    </dgm:pt>
    <dgm:pt modelId="{D4251C95-A8A8-4957-B863-0739B66544EB}" type="pres">
      <dgm:prSet presAssocID="{01EDF748-6B1A-434E-A19C-AC239F838705}" presName="sibTrans" presStyleLbl="sibTrans1D1" presStyleIdx="1" presStyleCnt="4"/>
      <dgm:spPr/>
    </dgm:pt>
    <dgm:pt modelId="{C86BE4B5-C2FC-4E98-A5EE-D348D894EDFC}" type="pres">
      <dgm:prSet presAssocID="{01EDF748-6B1A-434E-A19C-AC239F838705}" presName="connectorText" presStyleLbl="sibTrans1D1" presStyleIdx="1" presStyleCnt="4"/>
      <dgm:spPr/>
    </dgm:pt>
    <dgm:pt modelId="{F8BAE46F-D013-41EF-9DE1-4BC733890323}" type="pres">
      <dgm:prSet presAssocID="{4497DF43-2D4A-49E4-993F-28F0B38FE3D6}" presName="node" presStyleLbl="node1" presStyleIdx="2" presStyleCnt="5">
        <dgm:presLayoutVars>
          <dgm:bulletEnabled val="1"/>
        </dgm:presLayoutVars>
      </dgm:prSet>
      <dgm:spPr/>
    </dgm:pt>
    <dgm:pt modelId="{12239549-A617-4048-B232-E17503085236}" type="pres">
      <dgm:prSet presAssocID="{84B203EA-9FA2-451A-A2A5-D5BADCB49CC0}" presName="sibTrans" presStyleLbl="sibTrans1D1" presStyleIdx="2" presStyleCnt="4"/>
      <dgm:spPr/>
    </dgm:pt>
    <dgm:pt modelId="{EFB375B2-241C-49A0-8961-A0AAA0BE097F}" type="pres">
      <dgm:prSet presAssocID="{84B203EA-9FA2-451A-A2A5-D5BADCB49CC0}" presName="connectorText" presStyleLbl="sibTrans1D1" presStyleIdx="2" presStyleCnt="4"/>
      <dgm:spPr/>
    </dgm:pt>
    <dgm:pt modelId="{19651122-FDD5-4E68-9B0B-E89B4D75085A}" type="pres">
      <dgm:prSet presAssocID="{46E9E3F3-B019-4BC8-AFA4-33B5D5B7115B}" presName="node" presStyleLbl="node1" presStyleIdx="3" presStyleCnt="5">
        <dgm:presLayoutVars>
          <dgm:bulletEnabled val="1"/>
        </dgm:presLayoutVars>
      </dgm:prSet>
      <dgm:spPr/>
    </dgm:pt>
    <dgm:pt modelId="{53CB5D78-B626-49D2-9165-95DAE88DADD0}" type="pres">
      <dgm:prSet presAssocID="{6359174D-1221-4E7B-ABBE-E57F9C584048}" presName="sibTrans" presStyleLbl="sibTrans1D1" presStyleIdx="3" presStyleCnt="4"/>
      <dgm:spPr/>
    </dgm:pt>
    <dgm:pt modelId="{DD5834E8-2277-48F4-AB29-071BC295CDBA}" type="pres">
      <dgm:prSet presAssocID="{6359174D-1221-4E7B-ABBE-E57F9C584048}" presName="connectorText" presStyleLbl="sibTrans1D1" presStyleIdx="3" presStyleCnt="4"/>
      <dgm:spPr/>
    </dgm:pt>
    <dgm:pt modelId="{322A52EF-8F79-4EAF-8928-609F200CB2C4}" type="pres">
      <dgm:prSet presAssocID="{D2163B90-22A3-451B-AA77-F76758997DD0}" presName="node" presStyleLbl="node1" presStyleIdx="4" presStyleCnt="5">
        <dgm:presLayoutVars>
          <dgm:bulletEnabled val="1"/>
        </dgm:presLayoutVars>
      </dgm:prSet>
      <dgm:spPr/>
    </dgm:pt>
  </dgm:ptLst>
  <dgm:cxnLst>
    <dgm:cxn modelId="{D31F9A10-0803-46A3-AA16-E4E14F40005D}" type="presOf" srcId="{48C10D5C-4C5A-4E7E-8EEE-3C09C9C478C7}" destId="{B00D3DB9-DF15-4FAA-B628-49FA49F45FFD}" srcOrd="0" destOrd="0" presId="urn:microsoft.com/office/officeart/2016/7/layout/RepeatingBendingProcessNew"/>
    <dgm:cxn modelId="{4B482038-5AB0-4425-8BA9-E8055A60A550}" type="presOf" srcId="{BDB75C16-87FB-46F0-8F4C-F9A77C35BE3E}" destId="{7065B03B-E237-4AA4-BFF7-6626A9540D61}" srcOrd="0" destOrd="0" presId="urn:microsoft.com/office/officeart/2016/7/layout/RepeatingBendingProcessNew"/>
    <dgm:cxn modelId="{9C3C7A3F-9B94-4962-BA72-30E9E967AE9B}" type="presOf" srcId="{B8058D52-C2F6-428A-B610-139F810AA903}" destId="{6D7047BC-40D4-4E17-A0B0-8343471B36A7}" srcOrd="0" destOrd="0" presId="urn:microsoft.com/office/officeart/2016/7/layout/RepeatingBendingProcessNew"/>
    <dgm:cxn modelId="{1048585B-2A81-48AA-82FE-43C0E931312C}" srcId="{99828E16-3C90-4A62-8C3B-4985E28E212C}" destId="{BDB75C16-87FB-46F0-8F4C-F9A77C35BE3E}" srcOrd="0" destOrd="0" parTransId="{1C7002FB-4DBB-40AF-AF4F-E8461012987A}" sibTransId="{48C10D5C-4C5A-4E7E-8EEE-3C09C9C478C7}"/>
    <dgm:cxn modelId="{7C06A164-1BF7-431A-A042-D948538216BF}" type="presOf" srcId="{84B203EA-9FA2-451A-A2A5-D5BADCB49CC0}" destId="{EFB375B2-241C-49A0-8961-A0AAA0BE097F}" srcOrd="1" destOrd="0" presId="urn:microsoft.com/office/officeart/2016/7/layout/RepeatingBendingProcessNew"/>
    <dgm:cxn modelId="{DB52DE46-6900-43F6-92EC-C4799FAE14D0}" type="presOf" srcId="{01EDF748-6B1A-434E-A19C-AC239F838705}" destId="{D4251C95-A8A8-4957-B863-0739B66544EB}" srcOrd="0" destOrd="0" presId="urn:microsoft.com/office/officeart/2016/7/layout/RepeatingBendingProcessNew"/>
    <dgm:cxn modelId="{17E2EE73-D7B3-4EBA-B46B-DFD6FC941C12}" srcId="{99828E16-3C90-4A62-8C3B-4985E28E212C}" destId="{B8058D52-C2F6-428A-B610-139F810AA903}" srcOrd="1" destOrd="0" parTransId="{02C1C8B4-C8B8-4D54-8EC6-5DF6ABE5BFEE}" sibTransId="{01EDF748-6B1A-434E-A19C-AC239F838705}"/>
    <dgm:cxn modelId="{1726E354-5A0D-4792-9C14-2124F67A996D}" type="presOf" srcId="{46E9E3F3-B019-4BC8-AFA4-33B5D5B7115B}" destId="{19651122-FDD5-4E68-9B0B-E89B4D75085A}" srcOrd="0" destOrd="0" presId="urn:microsoft.com/office/officeart/2016/7/layout/RepeatingBendingProcessNew"/>
    <dgm:cxn modelId="{F0CB2575-F0CE-423C-B319-72170B43C053}" type="presOf" srcId="{48C10D5C-4C5A-4E7E-8EEE-3C09C9C478C7}" destId="{9EB7CCAF-53F3-478B-B024-14B2D5357F87}" srcOrd="1" destOrd="0" presId="urn:microsoft.com/office/officeart/2016/7/layout/RepeatingBendingProcessNew"/>
    <dgm:cxn modelId="{B54B707C-B3CA-482A-9F5D-E0942BA55B90}" type="presOf" srcId="{6359174D-1221-4E7B-ABBE-E57F9C584048}" destId="{53CB5D78-B626-49D2-9165-95DAE88DADD0}" srcOrd="0" destOrd="0" presId="urn:microsoft.com/office/officeart/2016/7/layout/RepeatingBendingProcessNew"/>
    <dgm:cxn modelId="{AB39A77D-9796-4595-B393-BD0417C79F31}" type="presOf" srcId="{4497DF43-2D4A-49E4-993F-28F0B38FE3D6}" destId="{F8BAE46F-D013-41EF-9DE1-4BC733890323}" srcOrd="0" destOrd="0" presId="urn:microsoft.com/office/officeart/2016/7/layout/RepeatingBendingProcessNew"/>
    <dgm:cxn modelId="{DC1A5A9D-99FF-4E1D-94F0-8FEB4DB511D2}" type="presOf" srcId="{6359174D-1221-4E7B-ABBE-E57F9C584048}" destId="{DD5834E8-2277-48F4-AB29-071BC295CDBA}" srcOrd="1" destOrd="0" presId="urn:microsoft.com/office/officeart/2016/7/layout/RepeatingBendingProcessNew"/>
    <dgm:cxn modelId="{B2DB3DAF-F062-4366-A3B2-9571AF7CC46D}" type="presOf" srcId="{84B203EA-9FA2-451A-A2A5-D5BADCB49CC0}" destId="{12239549-A617-4048-B232-E17503085236}" srcOrd="0" destOrd="0" presId="urn:microsoft.com/office/officeart/2016/7/layout/RepeatingBendingProcessNew"/>
    <dgm:cxn modelId="{9883A8B9-1D64-47F0-AA54-E2F60014AC67}" srcId="{99828E16-3C90-4A62-8C3B-4985E28E212C}" destId="{D2163B90-22A3-451B-AA77-F76758997DD0}" srcOrd="4" destOrd="0" parTransId="{111EAF7D-B842-4AE1-ACC8-7CA6C7D2FF06}" sibTransId="{A0516A7F-CC14-4147-8BE0-90CBC7685A86}"/>
    <dgm:cxn modelId="{40EC11BF-BA9A-492B-A460-53E43311A99E}" srcId="{99828E16-3C90-4A62-8C3B-4985E28E212C}" destId="{4497DF43-2D4A-49E4-993F-28F0B38FE3D6}" srcOrd="2" destOrd="0" parTransId="{E221357D-339E-4471-B248-80238D5CC13F}" sibTransId="{84B203EA-9FA2-451A-A2A5-D5BADCB49CC0}"/>
    <dgm:cxn modelId="{A6C303E4-A1C5-48B1-8093-4DCEE1484CC7}" type="presOf" srcId="{99828E16-3C90-4A62-8C3B-4985E28E212C}" destId="{3475665C-4336-43DB-BC79-3D5009605CAA}" srcOrd="0" destOrd="0" presId="urn:microsoft.com/office/officeart/2016/7/layout/RepeatingBendingProcessNew"/>
    <dgm:cxn modelId="{681F74E6-FCF0-4A2C-A25D-32B872119188}" type="presOf" srcId="{01EDF748-6B1A-434E-A19C-AC239F838705}" destId="{C86BE4B5-C2FC-4E98-A5EE-D348D894EDFC}" srcOrd="1" destOrd="0" presId="urn:microsoft.com/office/officeart/2016/7/layout/RepeatingBendingProcessNew"/>
    <dgm:cxn modelId="{8E939AF1-7F8A-4F17-B8BA-A0AE2A7672F0}" type="presOf" srcId="{D2163B90-22A3-451B-AA77-F76758997DD0}" destId="{322A52EF-8F79-4EAF-8928-609F200CB2C4}" srcOrd="0" destOrd="0" presId="urn:microsoft.com/office/officeart/2016/7/layout/RepeatingBendingProcessNew"/>
    <dgm:cxn modelId="{635495F7-2A2E-48F6-8AC4-E7DEE11521E9}" srcId="{99828E16-3C90-4A62-8C3B-4985E28E212C}" destId="{46E9E3F3-B019-4BC8-AFA4-33B5D5B7115B}" srcOrd="3" destOrd="0" parTransId="{10F7F61A-0333-4CB3-A53F-E3B5F6C5EC2B}" sibTransId="{6359174D-1221-4E7B-ABBE-E57F9C584048}"/>
    <dgm:cxn modelId="{AC94FF07-B50C-45EA-B172-E8A290ABA2E9}" type="presParOf" srcId="{3475665C-4336-43DB-BC79-3D5009605CAA}" destId="{7065B03B-E237-4AA4-BFF7-6626A9540D61}" srcOrd="0" destOrd="0" presId="urn:microsoft.com/office/officeart/2016/7/layout/RepeatingBendingProcessNew"/>
    <dgm:cxn modelId="{86F81827-B0DF-4E5D-A95C-280A6367944D}" type="presParOf" srcId="{3475665C-4336-43DB-BC79-3D5009605CAA}" destId="{B00D3DB9-DF15-4FAA-B628-49FA49F45FFD}" srcOrd="1" destOrd="0" presId="urn:microsoft.com/office/officeart/2016/7/layout/RepeatingBendingProcessNew"/>
    <dgm:cxn modelId="{8051253D-662F-4F27-AAD2-B8A989C6C477}" type="presParOf" srcId="{B00D3DB9-DF15-4FAA-B628-49FA49F45FFD}" destId="{9EB7CCAF-53F3-478B-B024-14B2D5357F87}" srcOrd="0" destOrd="0" presId="urn:microsoft.com/office/officeart/2016/7/layout/RepeatingBendingProcessNew"/>
    <dgm:cxn modelId="{5C71CCB2-7653-4E08-BE7C-6924797DF652}" type="presParOf" srcId="{3475665C-4336-43DB-BC79-3D5009605CAA}" destId="{6D7047BC-40D4-4E17-A0B0-8343471B36A7}" srcOrd="2" destOrd="0" presId="urn:microsoft.com/office/officeart/2016/7/layout/RepeatingBendingProcessNew"/>
    <dgm:cxn modelId="{C981EF5F-3A14-4643-9886-18694A5A9914}" type="presParOf" srcId="{3475665C-4336-43DB-BC79-3D5009605CAA}" destId="{D4251C95-A8A8-4957-B863-0739B66544EB}" srcOrd="3" destOrd="0" presId="urn:microsoft.com/office/officeart/2016/7/layout/RepeatingBendingProcessNew"/>
    <dgm:cxn modelId="{43716BB1-A757-4963-96AF-FAF7D5DD6998}" type="presParOf" srcId="{D4251C95-A8A8-4957-B863-0739B66544EB}" destId="{C86BE4B5-C2FC-4E98-A5EE-D348D894EDFC}" srcOrd="0" destOrd="0" presId="urn:microsoft.com/office/officeart/2016/7/layout/RepeatingBendingProcessNew"/>
    <dgm:cxn modelId="{13CAA934-9897-4030-A4B2-442A6C80056E}" type="presParOf" srcId="{3475665C-4336-43DB-BC79-3D5009605CAA}" destId="{F8BAE46F-D013-41EF-9DE1-4BC733890323}" srcOrd="4" destOrd="0" presId="urn:microsoft.com/office/officeart/2016/7/layout/RepeatingBendingProcessNew"/>
    <dgm:cxn modelId="{4109AFFA-261C-4797-A3D1-AB1BFA702A9D}" type="presParOf" srcId="{3475665C-4336-43DB-BC79-3D5009605CAA}" destId="{12239549-A617-4048-B232-E17503085236}" srcOrd="5" destOrd="0" presId="urn:microsoft.com/office/officeart/2016/7/layout/RepeatingBendingProcessNew"/>
    <dgm:cxn modelId="{827E0890-AB13-4BC7-A066-358BC28459A8}" type="presParOf" srcId="{12239549-A617-4048-B232-E17503085236}" destId="{EFB375B2-241C-49A0-8961-A0AAA0BE097F}" srcOrd="0" destOrd="0" presId="urn:microsoft.com/office/officeart/2016/7/layout/RepeatingBendingProcessNew"/>
    <dgm:cxn modelId="{8B0BE8FC-40A6-443A-A639-E41ED875B3F6}" type="presParOf" srcId="{3475665C-4336-43DB-BC79-3D5009605CAA}" destId="{19651122-FDD5-4E68-9B0B-E89B4D75085A}" srcOrd="6" destOrd="0" presId="urn:microsoft.com/office/officeart/2016/7/layout/RepeatingBendingProcessNew"/>
    <dgm:cxn modelId="{8E57AF32-84B1-4749-B3D8-7B043C2A56CA}" type="presParOf" srcId="{3475665C-4336-43DB-BC79-3D5009605CAA}" destId="{53CB5D78-B626-49D2-9165-95DAE88DADD0}" srcOrd="7" destOrd="0" presId="urn:microsoft.com/office/officeart/2016/7/layout/RepeatingBendingProcessNew"/>
    <dgm:cxn modelId="{B4E77D4E-1B96-47D1-8965-B5869374F137}" type="presParOf" srcId="{53CB5D78-B626-49D2-9165-95DAE88DADD0}" destId="{DD5834E8-2277-48F4-AB29-071BC295CDBA}" srcOrd="0" destOrd="0" presId="urn:microsoft.com/office/officeart/2016/7/layout/RepeatingBendingProcessNew"/>
    <dgm:cxn modelId="{4AF0151E-C05A-4416-A7C2-AA4BDC6BEE86}" type="presParOf" srcId="{3475665C-4336-43DB-BC79-3D5009605CAA}" destId="{322A52EF-8F79-4EAF-8928-609F200CB2C4}"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50240F-D070-4105-8D6C-820FD79AF0F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317495B-486C-447A-B097-7339ECE6AEB2}">
      <dgm:prSet/>
      <dgm:spPr/>
      <dgm:t>
        <a:bodyPr/>
        <a:lstStyle/>
        <a:p>
          <a:r>
            <a:rPr lang="en-US"/>
            <a:t>Leiterin von der Bildungsinitiative</a:t>
          </a:r>
        </a:p>
      </dgm:t>
    </dgm:pt>
    <dgm:pt modelId="{C5D5BBA1-FB07-4A88-8A4C-14B971CD9EF4}" type="parTrans" cxnId="{8FD8D664-DC65-4249-BD06-BF4E9BF4D82D}">
      <dgm:prSet/>
      <dgm:spPr/>
      <dgm:t>
        <a:bodyPr/>
        <a:lstStyle/>
        <a:p>
          <a:endParaRPr lang="en-US"/>
        </a:p>
      </dgm:t>
    </dgm:pt>
    <dgm:pt modelId="{517A5520-C639-48C9-A2AC-A1EE72668A00}" type="sibTrans" cxnId="{8FD8D664-DC65-4249-BD06-BF4E9BF4D82D}">
      <dgm:prSet/>
      <dgm:spPr/>
      <dgm:t>
        <a:bodyPr/>
        <a:lstStyle/>
        <a:p>
          <a:endParaRPr lang="en-US"/>
        </a:p>
      </dgm:t>
    </dgm:pt>
    <dgm:pt modelId="{1C0E937F-6F2A-4127-B264-0D4FF5BECCBA}">
      <dgm:prSet/>
      <dgm:spPr/>
      <dgm:t>
        <a:bodyPr/>
        <a:lstStyle/>
        <a:p>
          <a:r>
            <a:rPr lang="en-US"/>
            <a:t>Begleitung auf dem Weg zur ANIMA Gruppe in Ihrer Pfarre</a:t>
          </a:r>
        </a:p>
      </dgm:t>
    </dgm:pt>
    <dgm:pt modelId="{AF8222F7-7986-4F51-AA2B-A4C3D44906A6}" type="parTrans" cxnId="{07C6D75C-185D-476B-B38D-4FDBDD9BB30F}">
      <dgm:prSet/>
      <dgm:spPr/>
      <dgm:t>
        <a:bodyPr/>
        <a:lstStyle/>
        <a:p>
          <a:endParaRPr lang="en-US"/>
        </a:p>
      </dgm:t>
    </dgm:pt>
    <dgm:pt modelId="{DA1C933D-234E-441F-80B6-F06C2870BE7B}" type="sibTrans" cxnId="{07C6D75C-185D-476B-B38D-4FDBDD9BB30F}">
      <dgm:prSet/>
      <dgm:spPr/>
      <dgm:t>
        <a:bodyPr/>
        <a:lstStyle/>
        <a:p>
          <a:endParaRPr lang="en-US"/>
        </a:p>
      </dgm:t>
    </dgm:pt>
    <dgm:pt modelId="{22E2A55A-4F02-4392-8954-EB6461365EFB}">
      <dgm:prSet/>
      <dgm:spPr/>
      <dgm:t>
        <a:bodyPr/>
        <a:lstStyle/>
        <a:p>
          <a:r>
            <a:rPr lang="en-US"/>
            <a:t>Moderatorin für ZUsammenKUNFT</a:t>
          </a:r>
        </a:p>
      </dgm:t>
    </dgm:pt>
    <dgm:pt modelId="{7DE31EB4-2A74-4617-A1E1-20452E9AE589}" type="parTrans" cxnId="{A9E82BC0-4E0C-4071-BC64-2AD73E6C6C92}">
      <dgm:prSet/>
      <dgm:spPr/>
      <dgm:t>
        <a:bodyPr/>
        <a:lstStyle/>
        <a:p>
          <a:endParaRPr lang="en-US"/>
        </a:p>
      </dgm:t>
    </dgm:pt>
    <dgm:pt modelId="{3BDB751E-9C15-4FA8-BF4D-01F85AE9F6E2}" type="sibTrans" cxnId="{A9E82BC0-4E0C-4071-BC64-2AD73E6C6C92}">
      <dgm:prSet/>
      <dgm:spPr/>
      <dgm:t>
        <a:bodyPr/>
        <a:lstStyle/>
        <a:p>
          <a:endParaRPr lang="en-US"/>
        </a:p>
      </dgm:t>
    </dgm:pt>
    <dgm:pt modelId="{13C2A964-183C-4B41-9743-730094EDFB87}">
      <dgm:prSet/>
      <dgm:spPr/>
      <dgm:t>
        <a:bodyPr/>
        <a:lstStyle/>
        <a:p>
          <a:r>
            <a:rPr lang="en-US"/>
            <a:t>Pädagogische Leitung des Programms</a:t>
          </a:r>
        </a:p>
      </dgm:t>
    </dgm:pt>
    <dgm:pt modelId="{7D7AEEF7-568D-4EFA-AD7F-4F5D01A48ADA}" type="parTrans" cxnId="{8484A75D-6E45-4109-BEB0-CE26BF86C089}">
      <dgm:prSet/>
      <dgm:spPr/>
      <dgm:t>
        <a:bodyPr/>
        <a:lstStyle/>
        <a:p>
          <a:endParaRPr lang="en-US"/>
        </a:p>
      </dgm:t>
    </dgm:pt>
    <dgm:pt modelId="{E1D7DF05-8346-485A-B9D5-87074F8328C0}" type="sibTrans" cxnId="{8484A75D-6E45-4109-BEB0-CE26BF86C089}">
      <dgm:prSet/>
      <dgm:spPr/>
      <dgm:t>
        <a:bodyPr/>
        <a:lstStyle/>
        <a:p>
          <a:endParaRPr lang="en-US"/>
        </a:p>
      </dgm:t>
    </dgm:pt>
    <dgm:pt modelId="{E0BC7A0A-1089-4228-8A32-CF1C51AE9D33}">
      <dgm:prSet/>
      <dgm:spPr/>
      <dgm:t>
        <a:bodyPr/>
        <a:lstStyle/>
        <a:p>
          <a:r>
            <a:rPr lang="en-US"/>
            <a:t>Referent:innen Auswahl</a:t>
          </a:r>
        </a:p>
      </dgm:t>
    </dgm:pt>
    <dgm:pt modelId="{FDCA8B08-6303-4458-AB16-869D2F7D4E07}" type="parTrans" cxnId="{5EE3FB75-EACA-42C9-A7F4-0561052C6F6D}">
      <dgm:prSet/>
      <dgm:spPr/>
      <dgm:t>
        <a:bodyPr/>
        <a:lstStyle/>
        <a:p>
          <a:endParaRPr lang="en-US"/>
        </a:p>
      </dgm:t>
    </dgm:pt>
    <dgm:pt modelId="{B601F2C6-EE72-4A8C-97BB-788E418285C8}" type="sibTrans" cxnId="{5EE3FB75-EACA-42C9-A7F4-0561052C6F6D}">
      <dgm:prSet/>
      <dgm:spPr/>
      <dgm:t>
        <a:bodyPr/>
        <a:lstStyle/>
        <a:p>
          <a:endParaRPr lang="en-US"/>
        </a:p>
      </dgm:t>
    </dgm:pt>
    <dgm:pt modelId="{71CF2F4B-0C09-43E9-B9EF-E1A28E452D4D}">
      <dgm:prSet/>
      <dgm:spPr/>
      <dgm:t>
        <a:bodyPr/>
        <a:lstStyle/>
        <a:p>
          <a:r>
            <a:rPr lang="en-US"/>
            <a:t>Sommerwochen</a:t>
          </a:r>
        </a:p>
      </dgm:t>
    </dgm:pt>
    <dgm:pt modelId="{435A0CB1-D003-44F0-AE3E-2CA282599C9C}" type="parTrans" cxnId="{86CE7684-7D55-4059-917F-77FF7EC86F81}">
      <dgm:prSet/>
      <dgm:spPr/>
      <dgm:t>
        <a:bodyPr/>
        <a:lstStyle/>
        <a:p>
          <a:endParaRPr lang="en-US"/>
        </a:p>
      </dgm:t>
    </dgm:pt>
    <dgm:pt modelId="{61F3B963-B263-420F-B6BD-B871B3F19FC5}" type="sibTrans" cxnId="{86CE7684-7D55-4059-917F-77FF7EC86F81}">
      <dgm:prSet/>
      <dgm:spPr/>
      <dgm:t>
        <a:bodyPr/>
        <a:lstStyle/>
        <a:p>
          <a:endParaRPr lang="en-US"/>
        </a:p>
      </dgm:t>
    </dgm:pt>
    <dgm:pt modelId="{D25CB1E2-ADC3-4393-BC63-E04B22AC8A7F}">
      <dgm:prSet/>
      <dgm:spPr/>
      <dgm:t>
        <a:bodyPr/>
        <a:lstStyle/>
        <a:p>
          <a:r>
            <a:rPr lang="en-US"/>
            <a:t>Reise Begleitung</a:t>
          </a:r>
        </a:p>
      </dgm:t>
    </dgm:pt>
    <dgm:pt modelId="{EBE56E29-36E7-4B33-9AD3-D81CCA58A64E}" type="parTrans" cxnId="{EC696975-3B5B-428B-B610-B21DA5184A46}">
      <dgm:prSet/>
      <dgm:spPr/>
      <dgm:t>
        <a:bodyPr/>
        <a:lstStyle/>
        <a:p>
          <a:endParaRPr lang="en-US"/>
        </a:p>
      </dgm:t>
    </dgm:pt>
    <dgm:pt modelId="{6F86610F-AB8C-428A-B8F8-1ACA5905A0EC}" type="sibTrans" cxnId="{EC696975-3B5B-428B-B610-B21DA5184A46}">
      <dgm:prSet/>
      <dgm:spPr/>
      <dgm:t>
        <a:bodyPr/>
        <a:lstStyle/>
        <a:p>
          <a:endParaRPr lang="en-US"/>
        </a:p>
      </dgm:t>
    </dgm:pt>
    <dgm:pt modelId="{03232E11-D7AE-4B79-82C6-84C9C48C9255}">
      <dgm:prSet/>
      <dgm:spPr/>
      <dgm:t>
        <a:bodyPr/>
        <a:lstStyle/>
        <a:p>
          <a:r>
            <a:rPr lang="en-US"/>
            <a:t>Ansprechperson für alle Belange</a:t>
          </a:r>
        </a:p>
      </dgm:t>
    </dgm:pt>
    <dgm:pt modelId="{8B11F833-7A2F-4A76-878B-4D59D540EE60}" type="parTrans" cxnId="{C7BB8FA0-5CCB-4057-AAD8-3734F3E060D4}">
      <dgm:prSet/>
      <dgm:spPr/>
      <dgm:t>
        <a:bodyPr/>
        <a:lstStyle/>
        <a:p>
          <a:endParaRPr lang="en-US"/>
        </a:p>
      </dgm:t>
    </dgm:pt>
    <dgm:pt modelId="{4AC83A2A-A2E4-4D6C-994A-0DF6DA4609BD}" type="sibTrans" cxnId="{C7BB8FA0-5CCB-4057-AAD8-3734F3E060D4}">
      <dgm:prSet/>
      <dgm:spPr/>
      <dgm:t>
        <a:bodyPr/>
        <a:lstStyle/>
        <a:p>
          <a:endParaRPr lang="en-US"/>
        </a:p>
      </dgm:t>
    </dgm:pt>
    <dgm:pt modelId="{D75B6FB6-A199-431D-AC6D-24BF1BEEC0A8}" type="pres">
      <dgm:prSet presAssocID="{9550240F-D070-4105-8D6C-820FD79AF0FB}" presName="diagram" presStyleCnt="0">
        <dgm:presLayoutVars>
          <dgm:dir/>
          <dgm:resizeHandles val="exact"/>
        </dgm:presLayoutVars>
      </dgm:prSet>
      <dgm:spPr/>
    </dgm:pt>
    <dgm:pt modelId="{0A414A04-6E51-4FBC-9D9A-EB54B2D03ED1}" type="pres">
      <dgm:prSet presAssocID="{0317495B-486C-447A-B097-7339ECE6AEB2}" presName="node" presStyleLbl="node1" presStyleIdx="0" presStyleCnt="8">
        <dgm:presLayoutVars>
          <dgm:bulletEnabled val="1"/>
        </dgm:presLayoutVars>
      </dgm:prSet>
      <dgm:spPr/>
    </dgm:pt>
    <dgm:pt modelId="{0B4A4FF7-C69E-457B-A0D2-CC2EA6A59520}" type="pres">
      <dgm:prSet presAssocID="{517A5520-C639-48C9-A2AC-A1EE72668A00}" presName="sibTrans" presStyleCnt="0"/>
      <dgm:spPr/>
    </dgm:pt>
    <dgm:pt modelId="{3EDEE5AF-5167-4EE0-AA52-7AC630B23116}" type="pres">
      <dgm:prSet presAssocID="{1C0E937F-6F2A-4127-B264-0D4FF5BECCBA}" presName="node" presStyleLbl="node1" presStyleIdx="1" presStyleCnt="8">
        <dgm:presLayoutVars>
          <dgm:bulletEnabled val="1"/>
        </dgm:presLayoutVars>
      </dgm:prSet>
      <dgm:spPr/>
    </dgm:pt>
    <dgm:pt modelId="{879AFC19-F6C5-483D-AFFA-E76C81B40D0E}" type="pres">
      <dgm:prSet presAssocID="{DA1C933D-234E-441F-80B6-F06C2870BE7B}" presName="sibTrans" presStyleCnt="0"/>
      <dgm:spPr/>
    </dgm:pt>
    <dgm:pt modelId="{BDCDF6DA-3E44-4BEE-A6FF-6911661145C4}" type="pres">
      <dgm:prSet presAssocID="{22E2A55A-4F02-4392-8954-EB6461365EFB}" presName="node" presStyleLbl="node1" presStyleIdx="2" presStyleCnt="8" custLinFactNeighborX="4706" custLinFactNeighborY="348">
        <dgm:presLayoutVars>
          <dgm:bulletEnabled val="1"/>
        </dgm:presLayoutVars>
      </dgm:prSet>
      <dgm:spPr/>
    </dgm:pt>
    <dgm:pt modelId="{F3F089B7-9F85-4FAD-91CE-C3581C6C411B}" type="pres">
      <dgm:prSet presAssocID="{3BDB751E-9C15-4FA8-BF4D-01F85AE9F6E2}" presName="sibTrans" presStyleCnt="0"/>
      <dgm:spPr/>
    </dgm:pt>
    <dgm:pt modelId="{9F0D3B0F-DCD4-442B-A535-F440FDC6708C}" type="pres">
      <dgm:prSet presAssocID="{13C2A964-183C-4B41-9743-730094EDFB87}" presName="node" presStyleLbl="node1" presStyleIdx="3" presStyleCnt="8">
        <dgm:presLayoutVars>
          <dgm:bulletEnabled val="1"/>
        </dgm:presLayoutVars>
      </dgm:prSet>
      <dgm:spPr/>
    </dgm:pt>
    <dgm:pt modelId="{719CB41F-641E-45D8-A526-915CCCD69BCD}" type="pres">
      <dgm:prSet presAssocID="{E1D7DF05-8346-485A-B9D5-87074F8328C0}" presName="sibTrans" presStyleCnt="0"/>
      <dgm:spPr/>
    </dgm:pt>
    <dgm:pt modelId="{53629221-CCC4-4E0B-A0EC-76FD1E917929}" type="pres">
      <dgm:prSet presAssocID="{E0BC7A0A-1089-4228-8A32-CF1C51AE9D33}" presName="node" presStyleLbl="node1" presStyleIdx="4" presStyleCnt="8">
        <dgm:presLayoutVars>
          <dgm:bulletEnabled val="1"/>
        </dgm:presLayoutVars>
      </dgm:prSet>
      <dgm:spPr/>
    </dgm:pt>
    <dgm:pt modelId="{E2C78F0C-388F-4A16-ADA1-5E2A4BA71E95}" type="pres">
      <dgm:prSet presAssocID="{B601F2C6-EE72-4A8C-97BB-788E418285C8}" presName="sibTrans" presStyleCnt="0"/>
      <dgm:spPr/>
    </dgm:pt>
    <dgm:pt modelId="{9D2981C2-94E6-4898-BAD1-B18D17DDB4F6}" type="pres">
      <dgm:prSet presAssocID="{71CF2F4B-0C09-43E9-B9EF-E1A28E452D4D}" presName="node" presStyleLbl="node1" presStyleIdx="5" presStyleCnt="8">
        <dgm:presLayoutVars>
          <dgm:bulletEnabled val="1"/>
        </dgm:presLayoutVars>
      </dgm:prSet>
      <dgm:spPr/>
    </dgm:pt>
    <dgm:pt modelId="{D5B2CEC2-3D80-4C4D-9EA3-C26A9327E0D5}" type="pres">
      <dgm:prSet presAssocID="{61F3B963-B263-420F-B6BD-B871B3F19FC5}" presName="sibTrans" presStyleCnt="0"/>
      <dgm:spPr/>
    </dgm:pt>
    <dgm:pt modelId="{D6DE4A37-CD99-42E6-B9DB-FD3F0E6C34EF}" type="pres">
      <dgm:prSet presAssocID="{D25CB1E2-ADC3-4393-BC63-E04B22AC8A7F}" presName="node" presStyleLbl="node1" presStyleIdx="6" presStyleCnt="8">
        <dgm:presLayoutVars>
          <dgm:bulletEnabled val="1"/>
        </dgm:presLayoutVars>
      </dgm:prSet>
      <dgm:spPr/>
    </dgm:pt>
    <dgm:pt modelId="{E26A498C-8EFF-4B6B-B6D6-FE6BEE453203}" type="pres">
      <dgm:prSet presAssocID="{6F86610F-AB8C-428A-B8F8-1ACA5905A0EC}" presName="sibTrans" presStyleCnt="0"/>
      <dgm:spPr/>
    </dgm:pt>
    <dgm:pt modelId="{FAB39752-E639-4BDE-BBFF-A368D32FBD1D}" type="pres">
      <dgm:prSet presAssocID="{03232E11-D7AE-4B79-82C6-84C9C48C9255}" presName="node" presStyleLbl="node1" presStyleIdx="7" presStyleCnt="8">
        <dgm:presLayoutVars>
          <dgm:bulletEnabled val="1"/>
        </dgm:presLayoutVars>
      </dgm:prSet>
      <dgm:spPr/>
    </dgm:pt>
  </dgm:ptLst>
  <dgm:cxnLst>
    <dgm:cxn modelId="{2ED01503-1CCD-4D80-B836-F938A417E9D3}" type="presOf" srcId="{1C0E937F-6F2A-4127-B264-0D4FF5BECCBA}" destId="{3EDEE5AF-5167-4EE0-AA52-7AC630B23116}" srcOrd="0" destOrd="0" presId="urn:microsoft.com/office/officeart/2005/8/layout/default"/>
    <dgm:cxn modelId="{F02D893A-2522-4054-8385-BA97243697AD}" type="presOf" srcId="{E0BC7A0A-1089-4228-8A32-CF1C51AE9D33}" destId="{53629221-CCC4-4E0B-A0EC-76FD1E917929}" srcOrd="0" destOrd="0" presId="urn:microsoft.com/office/officeart/2005/8/layout/default"/>
    <dgm:cxn modelId="{8ACEB63B-60E8-471A-B0B7-79B00ABAF8DB}" type="presOf" srcId="{03232E11-D7AE-4B79-82C6-84C9C48C9255}" destId="{FAB39752-E639-4BDE-BBFF-A368D32FBD1D}" srcOrd="0" destOrd="0" presId="urn:microsoft.com/office/officeart/2005/8/layout/default"/>
    <dgm:cxn modelId="{A4F07C3E-EAAD-482F-BA15-BF958A0585F7}" type="presOf" srcId="{71CF2F4B-0C09-43E9-B9EF-E1A28E452D4D}" destId="{9D2981C2-94E6-4898-BAD1-B18D17DDB4F6}" srcOrd="0" destOrd="0" presId="urn:microsoft.com/office/officeart/2005/8/layout/default"/>
    <dgm:cxn modelId="{07C6D75C-185D-476B-B38D-4FDBDD9BB30F}" srcId="{9550240F-D070-4105-8D6C-820FD79AF0FB}" destId="{1C0E937F-6F2A-4127-B264-0D4FF5BECCBA}" srcOrd="1" destOrd="0" parTransId="{AF8222F7-7986-4F51-AA2B-A4C3D44906A6}" sibTransId="{DA1C933D-234E-441F-80B6-F06C2870BE7B}"/>
    <dgm:cxn modelId="{8484A75D-6E45-4109-BEB0-CE26BF86C089}" srcId="{9550240F-D070-4105-8D6C-820FD79AF0FB}" destId="{13C2A964-183C-4B41-9743-730094EDFB87}" srcOrd="3" destOrd="0" parTransId="{7D7AEEF7-568D-4EFA-AD7F-4F5D01A48ADA}" sibTransId="{E1D7DF05-8346-485A-B9D5-87074F8328C0}"/>
    <dgm:cxn modelId="{8FD8D664-DC65-4249-BD06-BF4E9BF4D82D}" srcId="{9550240F-D070-4105-8D6C-820FD79AF0FB}" destId="{0317495B-486C-447A-B097-7339ECE6AEB2}" srcOrd="0" destOrd="0" parTransId="{C5D5BBA1-FB07-4A88-8A4C-14B971CD9EF4}" sibTransId="{517A5520-C639-48C9-A2AC-A1EE72668A00}"/>
    <dgm:cxn modelId="{EC696975-3B5B-428B-B610-B21DA5184A46}" srcId="{9550240F-D070-4105-8D6C-820FD79AF0FB}" destId="{D25CB1E2-ADC3-4393-BC63-E04B22AC8A7F}" srcOrd="6" destOrd="0" parTransId="{EBE56E29-36E7-4B33-9AD3-D81CCA58A64E}" sibTransId="{6F86610F-AB8C-428A-B8F8-1ACA5905A0EC}"/>
    <dgm:cxn modelId="{5EE3FB75-EACA-42C9-A7F4-0561052C6F6D}" srcId="{9550240F-D070-4105-8D6C-820FD79AF0FB}" destId="{E0BC7A0A-1089-4228-8A32-CF1C51AE9D33}" srcOrd="4" destOrd="0" parTransId="{FDCA8B08-6303-4458-AB16-869D2F7D4E07}" sibTransId="{B601F2C6-EE72-4A8C-97BB-788E418285C8}"/>
    <dgm:cxn modelId="{B1993379-CF04-479F-A863-BB66D1BD5C30}" type="presOf" srcId="{22E2A55A-4F02-4392-8954-EB6461365EFB}" destId="{BDCDF6DA-3E44-4BEE-A6FF-6911661145C4}" srcOrd="0" destOrd="0" presId="urn:microsoft.com/office/officeart/2005/8/layout/default"/>
    <dgm:cxn modelId="{86CE7684-7D55-4059-917F-77FF7EC86F81}" srcId="{9550240F-D070-4105-8D6C-820FD79AF0FB}" destId="{71CF2F4B-0C09-43E9-B9EF-E1A28E452D4D}" srcOrd="5" destOrd="0" parTransId="{435A0CB1-D003-44F0-AE3E-2CA282599C9C}" sibTransId="{61F3B963-B263-420F-B6BD-B871B3F19FC5}"/>
    <dgm:cxn modelId="{C7BB8FA0-5CCB-4057-AAD8-3734F3E060D4}" srcId="{9550240F-D070-4105-8D6C-820FD79AF0FB}" destId="{03232E11-D7AE-4B79-82C6-84C9C48C9255}" srcOrd="7" destOrd="0" parTransId="{8B11F833-7A2F-4A76-878B-4D59D540EE60}" sibTransId="{4AC83A2A-A2E4-4D6C-994A-0DF6DA4609BD}"/>
    <dgm:cxn modelId="{CFB21EB3-FC35-4FCC-A17C-337023C175EF}" type="presOf" srcId="{0317495B-486C-447A-B097-7339ECE6AEB2}" destId="{0A414A04-6E51-4FBC-9D9A-EB54B2D03ED1}" srcOrd="0" destOrd="0" presId="urn:microsoft.com/office/officeart/2005/8/layout/default"/>
    <dgm:cxn modelId="{EC9A94B3-ED39-4285-B1F6-DD05D97062CB}" type="presOf" srcId="{13C2A964-183C-4B41-9743-730094EDFB87}" destId="{9F0D3B0F-DCD4-442B-A535-F440FDC6708C}" srcOrd="0" destOrd="0" presId="urn:microsoft.com/office/officeart/2005/8/layout/default"/>
    <dgm:cxn modelId="{3979AFDF-6583-4060-BD9E-5E49D417F959}" type="presOf" srcId="{9550240F-D070-4105-8D6C-820FD79AF0FB}" destId="{D75B6FB6-A199-431D-AC6D-24BF1BEEC0A8}" srcOrd="0" destOrd="0" presId="urn:microsoft.com/office/officeart/2005/8/layout/default"/>
    <dgm:cxn modelId="{A9E82BC0-4E0C-4071-BC64-2AD73E6C6C92}" srcId="{9550240F-D070-4105-8D6C-820FD79AF0FB}" destId="{22E2A55A-4F02-4392-8954-EB6461365EFB}" srcOrd="2" destOrd="0" parTransId="{7DE31EB4-2A74-4617-A1E1-20452E9AE589}" sibTransId="{3BDB751E-9C15-4FA8-BF4D-01F85AE9F6E2}"/>
    <dgm:cxn modelId="{E7F9B3FD-B0C5-410C-8FA5-698FAA6BA549}" type="presOf" srcId="{D25CB1E2-ADC3-4393-BC63-E04B22AC8A7F}" destId="{D6DE4A37-CD99-42E6-B9DB-FD3F0E6C34EF}" srcOrd="0" destOrd="0" presId="urn:microsoft.com/office/officeart/2005/8/layout/default"/>
    <dgm:cxn modelId="{24420B04-1521-4582-8203-18BF8A97EF83}" type="presParOf" srcId="{D75B6FB6-A199-431D-AC6D-24BF1BEEC0A8}" destId="{0A414A04-6E51-4FBC-9D9A-EB54B2D03ED1}" srcOrd="0" destOrd="0" presId="urn:microsoft.com/office/officeart/2005/8/layout/default"/>
    <dgm:cxn modelId="{4C121849-B31E-4CCF-913A-C23847B8A5B0}" type="presParOf" srcId="{D75B6FB6-A199-431D-AC6D-24BF1BEEC0A8}" destId="{0B4A4FF7-C69E-457B-A0D2-CC2EA6A59520}" srcOrd="1" destOrd="0" presId="urn:microsoft.com/office/officeart/2005/8/layout/default"/>
    <dgm:cxn modelId="{58E5229C-2C7B-4D26-93DA-887782EA57F2}" type="presParOf" srcId="{D75B6FB6-A199-431D-AC6D-24BF1BEEC0A8}" destId="{3EDEE5AF-5167-4EE0-AA52-7AC630B23116}" srcOrd="2" destOrd="0" presId="urn:microsoft.com/office/officeart/2005/8/layout/default"/>
    <dgm:cxn modelId="{CEAC43AE-C002-4977-9C37-BF117C442F38}" type="presParOf" srcId="{D75B6FB6-A199-431D-AC6D-24BF1BEEC0A8}" destId="{879AFC19-F6C5-483D-AFFA-E76C81B40D0E}" srcOrd="3" destOrd="0" presId="urn:microsoft.com/office/officeart/2005/8/layout/default"/>
    <dgm:cxn modelId="{18B84F10-A916-42D9-8D30-F25918D19687}" type="presParOf" srcId="{D75B6FB6-A199-431D-AC6D-24BF1BEEC0A8}" destId="{BDCDF6DA-3E44-4BEE-A6FF-6911661145C4}" srcOrd="4" destOrd="0" presId="urn:microsoft.com/office/officeart/2005/8/layout/default"/>
    <dgm:cxn modelId="{8044CB48-5ED8-4EC2-A360-C5618D224488}" type="presParOf" srcId="{D75B6FB6-A199-431D-AC6D-24BF1BEEC0A8}" destId="{F3F089B7-9F85-4FAD-91CE-C3581C6C411B}" srcOrd="5" destOrd="0" presId="urn:microsoft.com/office/officeart/2005/8/layout/default"/>
    <dgm:cxn modelId="{BB0B27FA-1EE2-4A64-AA96-9EF98C3998D8}" type="presParOf" srcId="{D75B6FB6-A199-431D-AC6D-24BF1BEEC0A8}" destId="{9F0D3B0F-DCD4-442B-A535-F440FDC6708C}" srcOrd="6" destOrd="0" presId="urn:microsoft.com/office/officeart/2005/8/layout/default"/>
    <dgm:cxn modelId="{DEEBA067-0FE9-4348-A79C-CF76D373BC4C}" type="presParOf" srcId="{D75B6FB6-A199-431D-AC6D-24BF1BEEC0A8}" destId="{719CB41F-641E-45D8-A526-915CCCD69BCD}" srcOrd="7" destOrd="0" presId="urn:microsoft.com/office/officeart/2005/8/layout/default"/>
    <dgm:cxn modelId="{B453EA11-3A2C-4B0B-AA07-FBA3D11A3A45}" type="presParOf" srcId="{D75B6FB6-A199-431D-AC6D-24BF1BEEC0A8}" destId="{53629221-CCC4-4E0B-A0EC-76FD1E917929}" srcOrd="8" destOrd="0" presId="urn:microsoft.com/office/officeart/2005/8/layout/default"/>
    <dgm:cxn modelId="{F264ECFF-02C0-4B8E-9078-9BBC0D1232B4}" type="presParOf" srcId="{D75B6FB6-A199-431D-AC6D-24BF1BEEC0A8}" destId="{E2C78F0C-388F-4A16-ADA1-5E2A4BA71E95}" srcOrd="9" destOrd="0" presId="urn:microsoft.com/office/officeart/2005/8/layout/default"/>
    <dgm:cxn modelId="{679EEDED-EDF4-461A-ADCE-D6B46EA2291C}" type="presParOf" srcId="{D75B6FB6-A199-431D-AC6D-24BF1BEEC0A8}" destId="{9D2981C2-94E6-4898-BAD1-B18D17DDB4F6}" srcOrd="10" destOrd="0" presId="urn:microsoft.com/office/officeart/2005/8/layout/default"/>
    <dgm:cxn modelId="{9F12EDD2-EE1D-4117-876A-D1331F3D0757}" type="presParOf" srcId="{D75B6FB6-A199-431D-AC6D-24BF1BEEC0A8}" destId="{D5B2CEC2-3D80-4C4D-9EA3-C26A9327E0D5}" srcOrd="11" destOrd="0" presId="urn:microsoft.com/office/officeart/2005/8/layout/default"/>
    <dgm:cxn modelId="{03A3FAA1-DA17-4F76-9FCC-C807DAF862AE}" type="presParOf" srcId="{D75B6FB6-A199-431D-AC6D-24BF1BEEC0A8}" destId="{D6DE4A37-CD99-42E6-B9DB-FD3F0E6C34EF}" srcOrd="12" destOrd="0" presId="urn:microsoft.com/office/officeart/2005/8/layout/default"/>
    <dgm:cxn modelId="{56CD9906-3FAC-4BF9-AEB9-FB5C5CDB146C}" type="presParOf" srcId="{D75B6FB6-A199-431D-AC6D-24BF1BEEC0A8}" destId="{E26A498C-8EFF-4B6B-B6D6-FE6BEE453203}" srcOrd="13" destOrd="0" presId="urn:microsoft.com/office/officeart/2005/8/layout/default"/>
    <dgm:cxn modelId="{B744CDEA-807C-4F5B-B7F5-ECCAD55ABCA5}" type="presParOf" srcId="{D75B6FB6-A199-431D-AC6D-24BF1BEEC0A8}" destId="{FAB39752-E639-4BDE-BBFF-A368D32FBD1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71148-BFA9-472D-B1EA-1513519BA3C3}">
      <dsp:nvSpPr>
        <dsp:cNvPr id="0" name=""/>
        <dsp:cNvSpPr/>
      </dsp:nvSpPr>
      <dsp:spPr>
        <a:xfrm>
          <a:off x="82613" y="909059"/>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B91E0-B14F-43CE-BC8D-D5896F44D682}">
      <dsp:nvSpPr>
        <dsp:cNvPr id="0" name=""/>
        <dsp:cNvSpPr/>
      </dsp:nvSpPr>
      <dsp:spPr>
        <a:xfrm>
          <a:off x="271034" y="1097481"/>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628A9-F79F-46B0-AE63-91E872A8C81D}">
      <dsp:nvSpPr>
        <dsp:cNvPr id="0" name=""/>
        <dsp:cNvSpPr/>
      </dsp:nvSpPr>
      <dsp:spPr>
        <a:xfrm>
          <a:off x="1172126"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a:t>Seit 50 Jahren – 1973 gegründet</a:t>
          </a:r>
          <a:endParaRPr lang="en-US" sz="1200" kern="1200"/>
        </a:p>
      </dsp:txBody>
      <dsp:txXfrm>
        <a:off x="1172126" y="909059"/>
        <a:ext cx="2114937" cy="897246"/>
      </dsp:txXfrm>
    </dsp:sp>
    <dsp:sp modelId="{1DBE38D6-3B2A-4109-8F22-D443ABE14C84}">
      <dsp:nvSpPr>
        <dsp:cNvPr id="0" name=""/>
        <dsp:cNvSpPr/>
      </dsp:nvSpPr>
      <dsp:spPr>
        <a:xfrm>
          <a:off x="3655575" y="909059"/>
          <a:ext cx="897246" cy="897246"/>
        </a:xfrm>
        <a:prstGeom prst="ellipse">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dsp:style>
    </dsp:sp>
    <dsp:sp modelId="{4125B2F4-AC10-4BF5-9BA0-DA0FDCD48B88}">
      <dsp:nvSpPr>
        <dsp:cNvPr id="0" name=""/>
        <dsp:cNvSpPr/>
      </dsp:nvSpPr>
      <dsp:spPr>
        <a:xfrm>
          <a:off x="3843996" y="1097481"/>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740F53-5C45-4574-9E2C-710C41B88375}">
      <dsp:nvSpPr>
        <dsp:cNvPr id="0" name=""/>
        <dsp:cNvSpPr/>
      </dsp:nvSpPr>
      <dsp:spPr>
        <a:xfrm>
          <a:off x="4745088"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dirty="0"/>
            <a:t>Ziel: Bildung in den Regionen – Frauengruppen,</a:t>
          </a:r>
          <a:endParaRPr lang="en-US" sz="1200" kern="1200" dirty="0"/>
        </a:p>
      </dsp:txBody>
      <dsp:txXfrm>
        <a:off x="4745088" y="909059"/>
        <a:ext cx="2114937" cy="897246"/>
      </dsp:txXfrm>
    </dsp:sp>
    <dsp:sp modelId="{8ADE215D-DB51-4ACC-BAE7-A0A82B706056}">
      <dsp:nvSpPr>
        <dsp:cNvPr id="0" name=""/>
        <dsp:cNvSpPr/>
      </dsp:nvSpPr>
      <dsp:spPr>
        <a:xfrm>
          <a:off x="7228536" y="909059"/>
          <a:ext cx="897246" cy="897246"/>
        </a:xfrm>
        <a:prstGeom prst="ellipse">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dsp:style>
    </dsp:sp>
    <dsp:sp modelId="{35555735-3A2F-42B9-9C20-796E0D5B461D}">
      <dsp:nvSpPr>
        <dsp:cNvPr id="0" name=""/>
        <dsp:cNvSpPr/>
      </dsp:nvSpPr>
      <dsp:spPr>
        <a:xfrm>
          <a:off x="7416958" y="1097481"/>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10EEE-C7C5-4581-8923-0D249705AC1C}">
      <dsp:nvSpPr>
        <dsp:cNvPr id="0" name=""/>
        <dsp:cNvSpPr/>
      </dsp:nvSpPr>
      <dsp:spPr>
        <a:xfrm>
          <a:off x="8318049"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a:t>Bildung ist wichtig, jedoch auch gegenseitiges Vertrauen, einander zuhören, aufeinander zugehen und gegenseitige Begleitung</a:t>
          </a:r>
          <a:endParaRPr lang="en-US" sz="1200" kern="1200"/>
        </a:p>
      </dsp:txBody>
      <dsp:txXfrm>
        <a:off x="8318049" y="909059"/>
        <a:ext cx="2114937" cy="897246"/>
      </dsp:txXfrm>
    </dsp:sp>
    <dsp:sp modelId="{B24FFDA8-2B51-424A-B676-BAB93598317B}">
      <dsp:nvSpPr>
        <dsp:cNvPr id="0" name=""/>
        <dsp:cNvSpPr/>
      </dsp:nvSpPr>
      <dsp:spPr>
        <a:xfrm>
          <a:off x="82613" y="2546238"/>
          <a:ext cx="897246" cy="897246"/>
        </a:xfrm>
        <a:prstGeom prst="ellipse">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dsp:style>
    </dsp:sp>
    <dsp:sp modelId="{B6B622B7-E031-4B24-9D04-DD5A88A47C8D}">
      <dsp:nvSpPr>
        <dsp:cNvPr id="0" name=""/>
        <dsp:cNvSpPr/>
      </dsp:nvSpPr>
      <dsp:spPr>
        <a:xfrm>
          <a:off x="271034" y="2734659"/>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55BEA-0BB3-40C6-A507-D66830D4A65C}">
      <dsp:nvSpPr>
        <dsp:cNvPr id="0" name=""/>
        <dsp:cNvSpPr/>
      </dsp:nvSpPr>
      <dsp:spPr>
        <a:xfrm>
          <a:off x="1172126"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a:t>Eigene Wahrnehmung schärfen</a:t>
          </a:r>
          <a:endParaRPr lang="en-US" sz="1200" kern="1200"/>
        </a:p>
      </dsp:txBody>
      <dsp:txXfrm>
        <a:off x="1172126" y="2546238"/>
        <a:ext cx="2114937" cy="897246"/>
      </dsp:txXfrm>
    </dsp:sp>
    <dsp:sp modelId="{3A0E4B00-672D-4CDE-8119-AC4BA9908A74}">
      <dsp:nvSpPr>
        <dsp:cNvPr id="0" name=""/>
        <dsp:cNvSpPr/>
      </dsp:nvSpPr>
      <dsp:spPr>
        <a:xfrm>
          <a:off x="3655575" y="2546238"/>
          <a:ext cx="897246" cy="897246"/>
        </a:xfrm>
        <a:prstGeom prst="ellipse">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dsp:style>
    </dsp:sp>
    <dsp:sp modelId="{3A6D8C2F-A5ED-4035-9DD0-B8610205AC78}">
      <dsp:nvSpPr>
        <dsp:cNvPr id="0" name=""/>
        <dsp:cNvSpPr/>
      </dsp:nvSpPr>
      <dsp:spPr>
        <a:xfrm>
          <a:off x="3843996" y="2734659"/>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50A72F-F5F6-419A-8921-62657FB1498E}">
      <dsp:nvSpPr>
        <dsp:cNvPr id="0" name=""/>
        <dsp:cNvSpPr/>
      </dsp:nvSpPr>
      <dsp:spPr>
        <a:xfrm>
          <a:off x="4745088"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a:t>Neues hören und reflektieren</a:t>
          </a:r>
          <a:endParaRPr lang="en-US" sz="1200" kern="1200"/>
        </a:p>
      </dsp:txBody>
      <dsp:txXfrm>
        <a:off x="4745088" y="2546238"/>
        <a:ext cx="2114937" cy="897246"/>
      </dsp:txXfrm>
    </dsp:sp>
    <dsp:sp modelId="{C172EE41-B8D0-45DD-9FB5-CFA63DB04DB0}">
      <dsp:nvSpPr>
        <dsp:cNvPr id="0" name=""/>
        <dsp:cNvSpPr/>
      </dsp:nvSpPr>
      <dsp:spPr>
        <a:xfrm>
          <a:off x="7228536" y="2546238"/>
          <a:ext cx="897246" cy="897246"/>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2542BE82-A2B5-4E80-8CA9-D93799D30073}">
      <dsp:nvSpPr>
        <dsp:cNvPr id="0" name=""/>
        <dsp:cNvSpPr/>
      </dsp:nvSpPr>
      <dsp:spPr>
        <a:xfrm>
          <a:off x="7416958" y="2734659"/>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782480-CF2E-4EA6-BAB5-A6DFDAEDE98C}">
      <dsp:nvSpPr>
        <dsp:cNvPr id="0" name=""/>
        <dsp:cNvSpPr/>
      </dsp:nvSpPr>
      <dsp:spPr>
        <a:xfrm>
          <a:off x="8318049"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de-AT" sz="1200" kern="1200"/>
            <a:t>Mutig Herausforderungen entgegenzutreten</a:t>
          </a:r>
          <a:endParaRPr lang="en-US" sz="1200" kern="1200"/>
        </a:p>
      </dsp:txBody>
      <dsp:txXfrm>
        <a:off x="8318049" y="2546238"/>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65CF3-6902-4F31-BE37-10855D10159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47175-45D5-42EF-AB0E-450886C7E3E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dirty="0"/>
            <a:t>Persönlichkeitsbildung</a:t>
          </a:r>
          <a:endParaRPr lang="en-US" sz="3600" kern="1200" dirty="0"/>
        </a:p>
      </dsp:txBody>
      <dsp:txXfrm>
        <a:off x="0" y="675"/>
        <a:ext cx="6900512" cy="790684"/>
      </dsp:txXfrm>
    </dsp:sp>
    <dsp:sp modelId="{A2302601-34FF-4630-83CF-E71179952433}">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A35D2-306A-4CDB-B854-D9E97600F8EA}">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Gemeinschaft und Gesellschaft</a:t>
          </a:r>
          <a:endParaRPr lang="en-US" sz="3600" kern="1200"/>
        </a:p>
      </dsp:txBody>
      <dsp:txXfrm>
        <a:off x="0" y="791359"/>
        <a:ext cx="6900512" cy="790684"/>
      </dsp:txXfrm>
    </dsp:sp>
    <dsp:sp modelId="{A09B4539-F63A-42B7-9CA1-0140BC796AFC}">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04561-9BCC-4EED-8F43-C3EEAA35A2C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Kunst und Kultur</a:t>
          </a:r>
          <a:endParaRPr lang="en-US" sz="3600" kern="1200"/>
        </a:p>
      </dsp:txBody>
      <dsp:txXfrm>
        <a:off x="0" y="1582044"/>
        <a:ext cx="6900512" cy="790684"/>
      </dsp:txXfrm>
    </dsp:sp>
    <dsp:sp modelId="{607EEE4E-C1DE-485D-B8AE-1A7E10941BE4}">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60465-94B8-4290-A0D6-0E31CD780916}">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Religion und Glaube</a:t>
          </a:r>
          <a:endParaRPr lang="en-US" sz="3600" kern="1200"/>
        </a:p>
      </dsp:txBody>
      <dsp:txXfrm>
        <a:off x="0" y="2372728"/>
        <a:ext cx="6900512" cy="790684"/>
      </dsp:txXfrm>
    </dsp:sp>
    <dsp:sp modelId="{4BF186CA-E71C-4B0A-9E47-FBC4A3FAD093}">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256F7-21A3-4E15-B9DF-80B2B08628A4}">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Raum für Menschen mit Kindern</a:t>
          </a:r>
          <a:endParaRPr lang="en-US" sz="3600" kern="1200"/>
        </a:p>
      </dsp:txBody>
      <dsp:txXfrm>
        <a:off x="0" y="3163412"/>
        <a:ext cx="6900512" cy="790684"/>
      </dsp:txXfrm>
    </dsp:sp>
    <dsp:sp modelId="{C8BFE090-69C1-4F50-9216-788067D75248}">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FF6BF-578C-4A53-AA40-C2E644B5534E}">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Mia ANIMA</a:t>
          </a:r>
          <a:endParaRPr lang="en-US" sz="3600" kern="1200"/>
        </a:p>
      </dsp:txBody>
      <dsp:txXfrm>
        <a:off x="0" y="3954096"/>
        <a:ext cx="6900512" cy="790684"/>
      </dsp:txXfrm>
    </dsp:sp>
    <dsp:sp modelId="{514BE723-B675-4E5C-8059-8EF1948282FE}">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04A50-C690-4BE1-9FE7-3AED16FEE159}">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de-AT" sz="3600" kern="1200"/>
            <a:t>ANIMA unterwegs</a:t>
          </a:r>
          <a:endParaRPr lang="en-US" sz="3600" kern="1200"/>
        </a:p>
      </dsp:txBody>
      <dsp:txXfrm>
        <a:off x="0" y="4744781"/>
        <a:ext cx="6900512" cy="790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D3DB9-DF15-4FAA-B628-49FA49F45FFD}">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7065B03B-E237-4AA4-BFF7-6626A9540D61}">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de-AT" sz="1800" kern="1200"/>
            <a:t>12 Teilnehmerinnen pro Thema</a:t>
          </a:r>
          <a:endParaRPr lang="en-US" sz="1800" kern="1200"/>
        </a:p>
      </dsp:txBody>
      <dsp:txXfrm>
        <a:off x="8061" y="5979"/>
        <a:ext cx="3034531" cy="1820718"/>
      </dsp:txXfrm>
    </dsp:sp>
    <dsp:sp modelId="{D4251C95-A8A8-4957-B863-0739B66544EB}">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6D7047BC-40D4-4E17-A0B0-8343471B36A7}">
      <dsp:nvSpPr>
        <dsp:cNvPr id="0" name=""/>
        <dsp:cNvSpPr/>
      </dsp:nvSpPr>
      <dsp:spPr>
        <a:xfrm>
          <a:off x="3740534" y="5979"/>
          <a:ext cx="3034531" cy="182071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de-AT" sz="1800" kern="1200"/>
            <a:t>Kosten: 75 Euro für 16 Seminareinheiten pro Teilnehmerin</a:t>
          </a:r>
          <a:endParaRPr lang="en-US" sz="1800" kern="1200"/>
        </a:p>
      </dsp:txBody>
      <dsp:txXfrm>
        <a:off x="3740534" y="5979"/>
        <a:ext cx="3034531" cy="1820718"/>
      </dsp:txXfrm>
    </dsp:sp>
    <dsp:sp modelId="{12239549-A617-4048-B232-E17503085236}">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F8BAE46F-D013-41EF-9DE1-4BC733890323}">
      <dsp:nvSpPr>
        <dsp:cNvPr id="0" name=""/>
        <dsp:cNvSpPr/>
      </dsp:nvSpPr>
      <dsp:spPr>
        <a:xfrm>
          <a:off x="7473007" y="5979"/>
          <a:ext cx="3034531" cy="182071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de-AT" sz="1800" kern="1200"/>
            <a:t>Flexible Zeiten: 8x2 Stunden, 4x4 Stunden …. Halbtags, ganztags, morgens, abends</a:t>
          </a:r>
          <a:endParaRPr lang="en-US" sz="1800" kern="1200"/>
        </a:p>
      </dsp:txBody>
      <dsp:txXfrm>
        <a:off x="7473007" y="5979"/>
        <a:ext cx="3034531" cy="1820718"/>
      </dsp:txXfrm>
    </dsp:sp>
    <dsp:sp modelId="{53CB5D78-B626-49D2-9165-95DAE88DADD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19651122-FDD5-4E68-9B0B-E89B4D75085A}">
      <dsp:nvSpPr>
        <dsp:cNvPr id="0" name=""/>
        <dsp:cNvSpPr/>
      </dsp:nvSpPr>
      <dsp:spPr>
        <a:xfrm>
          <a:off x="8061" y="2524640"/>
          <a:ext cx="3034531" cy="182071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de-AT" sz="1800" kern="1200"/>
            <a:t>ANIMA unterstützt bei der Suche nach Räumlichkeiten.</a:t>
          </a:r>
          <a:endParaRPr lang="en-US" sz="1800" kern="1200"/>
        </a:p>
      </dsp:txBody>
      <dsp:txXfrm>
        <a:off x="8061" y="2524640"/>
        <a:ext cx="3034531" cy="1820718"/>
      </dsp:txXfrm>
    </dsp:sp>
    <dsp:sp modelId="{322A52EF-8F79-4EAF-8928-609F200CB2C4}">
      <dsp:nvSpPr>
        <dsp:cNvPr id="0" name=""/>
        <dsp:cNvSpPr/>
      </dsp:nvSpPr>
      <dsp:spPr>
        <a:xfrm>
          <a:off x="3740534" y="2524640"/>
          <a:ext cx="3034531" cy="182071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de-AT" sz="1800" kern="1200"/>
            <a:t>Alle neuen ehrenamtlichen Multiplikatorinnen sind Teil unseres ANIMA-Netzwerkes, das auch kostenfreie interne Weiterbildungen beinhaltet.</a:t>
          </a:r>
          <a:endParaRPr lang="en-US" sz="1800" kern="1200"/>
        </a:p>
      </dsp:txBody>
      <dsp:txXfrm>
        <a:off x="3740534"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14A04-6E51-4FBC-9D9A-EB54B2D03ED1}">
      <dsp:nvSpPr>
        <dsp:cNvPr id="0" name=""/>
        <dsp:cNvSpPr/>
      </dsp:nvSpPr>
      <dsp:spPr>
        <a:xfrm>
          <a:off x="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Leiterin von der Bildungsinitiative</a:t>
          </a:r>
        </a:p>
      </dsp:txBody>
      <dsp:txXfrm>
        <a:off x="0" y="556419"/>
        <a:ext cx="1619250" cy="971549"/>
      </dsp:txXfrm>
    </dsp:sp>
    <dsp:sp modelId="{3EDEE5AF-5167-4EE0-AA52-7AC630B23116}">
      <dsp:nvSpPr>
        <dsp:cNvPr id="0" name=""/>
        <dsp:cNvSpPr/>
      </dsp:nvSpPr>
      <dsp:spPr>
        <a:xfrm>
          <a:off x="1781175"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Begleitung auf dem Weg zur ANIMA Gruppe in Ihrer Pfarre</a:t>
          </a:r>
        </a:p>
      </dsp:txBody>
      <dsp:txXfrm>
        <a:off x="1781175" y="556419"/>
        <a:ext cx="1619250" cy="971549"/>
      </dsp:txXfrm>
    </dsp:sp>
    <dsp:sp modelId="{BDCDF6DA-3E44-4BEE-A6FF-6911661145C4}">
      <dsp:nvSpPr>
        <dsp:cNvPr id="0" name=""/>
        <dsp:cNvSpPr/>
      </dsp:nvSpPr>
      <dsp:spPr>
        <a:xfrm>
          <a:off x="3562350" y="55979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Moderatorin für ZUsammenKUNFT</a:t>
          </a:r>
        </a:p>
      </dsp:txBody>
      <dsp:txXfrm>
        <a:off x="3562350" y="559799"/>
        <a:ext cx="1619250" cy="971549"/>
      </dsp:txXfrm>
    </dsp:sp>
    <dsp:sp modelId="{9F0D3B0F-DCD4-442B-A535-F440FDC6708C}">
      <dsp:nvSpPr>
        <dsp:cNvPr id="0" name=""/>
        <dsp:cNvSpPr/>
      </dsp:nvSpPr>
      <dsp:spPr>
        <a:xfrm>
          <a:off x="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Pädagogische Leitung des Programms</a:t>
          </a:r>
        </a:p>
      </dsp:txBody>
      <dsp:txXfrm>
        <a:off x="0" y="1689894"/>
        <a:ext cx="1619250" cy="971549"/>
      </dsp:txXfrm>
    </dsp:sp>
    <dsp:sp modelId="{53629221-CCC4-4E0B-A0EC-76FD1E917929}">
      <dsp:nvSpPr>
        <dsp:cNvPr id="0" name=""/>
        <dsp:cNvSpPr/>
      </dsp:nvSpPr>
      <dsp:spPr>
        <a:xfrm>
          <a:off x="1781175"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Referent:innen Auswahl</a:t>
          </a:r>
        </a:p>
      </dsp:txBody>
      <dsp:txXfrm>
        <a:off x="1781175" y="1689894"/>
        <a:ext cx="1619250" cy="971549"/>
      </dsp:txXfrm>
    </dsp:sp>
    <dsp:sp modelId="{9D2981C2-94E6-4898-BAD1-B18D17DDB4F6}">
      <dsp:nvSpPr>
        <dsp:cNvPr id="0" name=""/>
        <dsp:cNvSpPr/>
      </dsp:nvSpPr>
      <dsp:spPr>
        <a:xfrm>
          <a:off x="356235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Sommerwochen</a:t>
          </a:r>
        </a:p>
      </dsp:txBody>
      <dsp:txXfrm>
        <a:off x="3562350" y="1689894"/>
        <a:ext cx="1619250" cy="971549"/>
      </dsp:txXfrm>
    </dsp:sp>
    <dsp:sp modelId="{D6DE4A37-CD99-42E6-B9DB-FD3F0E6C34EF}">
      <dsp:nvSpPr>
        <dsp:cNvPr id="0" name=""/>
        <dsp:cNvSpPr/>
      </dsp:nvSpPr>
      <dsp:spPr>
        <a:xfrm>
          <a:off x="890587"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Reise Begleitung</a:t>
          </a:r>
        </a:p>
      </dsp:txBody>
      <dsp:txXfrm>
        <a:off x="890587" y="2823369"/>
        <a:ext cx="1619250" cy="971549"/>
      </dsp:txXfrm>
    </dsp:sp>
    <dsp:sp modelId="{FAB39752-E639-4BDE-BBFF-A368D32FBD1D}">
      <dsp:nvSpPr>
        <dsp:cNvPr id="0" name=""/>
        <dsp:cNvSpPr/>
      </dsp:nvSpPr>
      <dsp:spPr>
        <a:xfrm>
          <a:off x="2671762"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Ansprechperson für alle Belange</a:t>
          </a:r>
        </a:p>
      </dsp:txBody>
      <dsp:txXfrm>
        <a:off x="2671762" y="2823369"/>
        <a:ext cx="1619250" cy="97154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C1CBE-3DDD-B6BA-274B-E9C9BFFE436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EC85F2C-1612-B349-B922-1F65414C5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D51FA0CC-79F8-A1EA-D53E-C2B9D5A4A01D}"/>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8B4FCB52-2918-203E-DDB3-5A9ABCCC2A1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450361F-49FA-AD25-45B5-AC34B3C0A964}"/>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86642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C31A4-2852-FB58-DB3C-ED7D75CB5502}"/>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F508A8C-4627-D917-61EE-D10C62D101C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C745C9E-C596-3583-0B90-65D29E9FFB44}"/>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03FDAB63-A5E1-8C01-D117-7589D7CAF7D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BE14C3A-C973-28C3-30D8-5D48CC031766}"/>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302953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7C8E63-9EFA-2FE4-B2ED-E1E6A90BDDE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066E2C3-C345-FB75-37BE-BBD45D6319F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FA09025-8074-FB9D-9CA4-93CA437BF15E}"/>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D26CD5EE-DAAB-5821-9E0D-49D351E324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368B152-0A66-8F6D-25D5-08211FB2F1E9}"/>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122414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9FAA9-BE22-7B40-C79E-34B7E4CBF8F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BEA160D-6818-8577-CD38-21F6BEC98BE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6224EBD-8B26-C082-05B2-6631A35F58E8}"/>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5378010A-11DA-4AA8-471C-CE6CA9A8FF3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FAC7E9-6E18-649C-00A5-40FD10CCF1AC}"/>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83387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033E9-2F21-D649-73EB-A2EAE308E23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9FC06CC-413B-28B0-2216-D6D1C5C51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CA83E9B-0051-7A56-D973-EFE35E694687}"/>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AC1B3724-7C3A-33EE-595C-213B9D76A5C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6FDCC54-F41F-A111-D49F-4DA6EA4BE9C0}"/>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327045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9D5-CEC2-B459-9676-CFF8A7B55E2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31CF487-EA9B-CB67-F8AE-2B4FE600587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CBB254F-30CF-5B97-7ABB-ECC7606BE5F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6151E47-EEDC-84C5-03F3-2345846A910E}"/>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6" name="Fußzeilenplatzhalter 5">
            <a:extLst>
              <a:ext uri="{FF2B5EF4-FFF2-40B4-BE49-F238E27FC236}">
                <a16:creationId xmlns:a16="http://schemas.microsoft.com/office/drawing/2014/main" id="{ECB9527C-4BB3-197B-0B23-6C162E22E9F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92DA5F9-CE5F-92F1-F855-F74FAD23BD3E}"/>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34611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5A9EF-4057-30BC-90A6-6C62BDC3A7D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313BAEA-9D16-0EB6-3CA4-6DE1ADEF4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30E35B5-B2FD-4D17-C88F-9E904D7EDA2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4CA7747A-34E2-ED60-2F9F-B7303D24B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8898E8B-2963-129D-C994-DB970ADC77A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BB25021-990C-E558-0057-1751C65C320B}"/>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8" name="Fußzeilenplatzhalter 7">
            <a:extLst>
              <a:ext uri="{FF2B5EF4-FFF2-40B4-BE49-F238E27FC236}">
                <a16:creationId xmlns:a16="http://schemas.microsoft.com/office/drawing/2014/main" id="{98D33240-4BFC-DF8D-5944-404A78E6875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BC28E45-AF46-6F76-E803-F1B642B64725}"/>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49037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EAADB-0AFD-4A26-44FE-575623C4280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3D477F3-F361-5317-CDD4-375951DAB862}"/>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4" name="Fußzeilenplatzhalter 3">
            <a:extLst>
              <a:ext uri="{FF2B5EF4-FFF2-40B4-BE49-F238E27FC236}">
                <a16:creationId xmlns:a16="http://schemas.microsoft.com/office/drawing/2014/main" id="{1B21E958-FD70-8BEB-4E51-B72A498F8551}"/>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996D933-8C26-07E7-576A-6359037CF729}"/>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2984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9748F5-B95C-5738-2937-DDA969A2CD55}"/>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3" name="Fußzeilenplatzhalter 2">
            <a:extLst>
              <a:ext uri="{FF2B5EF4-FFF2-40B4-BE49-F238E27FC236}">
                <a16:creationId xmlns:a16="http://schemas.microsoft.com/office/drawing/2014/main" id="{8776B325-2B49-05BF-7888-CB2790A49D2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44F8F1D-9981-ABB0-5E18-2978A21EE23E}"/>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7273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8F38E-60B9-C66E-BEE0-1E111E5AF5F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3F58420D-5F92-913A-851E-6F3B3CFFE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30F34B7-FC0B-4FD7-CF1F-22862B2FA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9B41AB1-3DBE-7362-4C8D-9E2039867691}"/>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6" name="Fußzeilenplatzhalter 5">
            <a:extLst>
              <a:ext uri="{FF2B5EF4-FFF2-40B4-BE49-F238E27FC236}">
                <a16:creationId xmlns:a16="http://schemas.microsoft.com/office/drawing/2014/main" id="{D7184DF1-C837-06DE-CAB7-AE577E65677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6386B1A-E0DC-E410-5965-BD4DF5BFF9A3}"/>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16730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04E79-95C8-AF0F-953D-0443D2BF90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EEEBE17-C278-D2BA-09FD-986B5E7B8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C3B82EC6-7733-DCA3-6DFE-E6BA0064D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8A3B4C-D85F-E33B-7250-6CD94764FB19}"/>
              </a:ext>
            </a:extLst>
          </p:cNvPr>
          <p:cNvSpPr>
            <a:spLocks noGrp="1"/>
          </p:cNvSpPr>
          <p:nvPr>
            <p:ph type="dt" sz="half" idx="10"/>
          </p:nvPr>
        </p:nvSpPr>
        <p:spPr/>
        <p:txBody>
          <a:bodyPr/>
          <a:lstStyle/>
          <a:p>
            <a:fld id="{8D345D4A-5512-4BB8-B725-26A2843A120F}" type="datetimeFigureOut">
              <a:rPr lang="de-AT" smtClean="0"/>
              <a:t>13.05.2024</a:t>
            </a:fld>
            <a:endParaRPr lang="de-AT"/>
          </a:p>
        </p:txBody>
      </p:sp>
      <p:sp>
        <p:nvSpPr>
          <p:cNvPr id="6" name="Fußzeilenplatzhalter 5">
            <a:extLst>
              <a:ext uri="{FF2B5EF4-FFF2-40B4-BE49-F238E27FC236}">
                <a16:creationId xmlns:a16="http://schemas.microsoft.com/office/drawing/2014/main" id="{F5E66E1C-5184-0BC4-111E-71EED8B4587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931497E-E61E-BA08-DBA5-306547767BF4}"/>
              </a:ext>
            </a:extLst>
          </p:cNvPr>
          <p:cNvSpPr>
            <a:spLocks noGrp="1"/>
          </p:cNvSpPr>
          <p:nvPr>
            <p:ph type="sldNum" sz="quarter" idx="12"/>
          </p:nvPr>
        </p:nvSpPr>
        <p:spPr/>
        <p:txBody>
          <a:bodyPr/>
          <a:lstStyle/>
          <a:p>
            <a:fld id="{32E55E1C-F9E8-4641-8428-97F32B289A9A}" type="slidenum">
              <a:rPr lang="de-AT" smtClean="0"/>
              <a:t>‹Nr.›</a:t>
            </a:fld>
            <a:endParaRPr lang="de-AT"/>
          </a:p>
        </p:txBody>
      </p:sp>
    </p:spTree>
    <p:extLst>
      <p:ext uri="{BB962C8B-B14F-4D97-AF65-F5344CB8AC3E}">
        <p14:creationId xmlns:p14="http://schemas.microsoft.com/office/powerpoint/2010/main" val="26160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9FF1BB3-C506-5B3B-2E59-26619836E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CFEB320D-57FF-9075-96D4-255D59CA6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AFC37E3-F9E8-031B-2F73-CDE48601A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45D4A-5512-4BB8-B725-26A2843A120F}" type="datetimeFigureOut">
              <a:rPr lang="de-AT" smtClean="0"/>
              <a:t>13.05.2024</a:t>
            </a:fld>
            <a:endParaRPr lang="de-AT"/>
          </a:p>
        </p:txBody>
      </p:sp>
      <p:sp>
        <p:nvSpPr>
          <p:cNvPr id="5" name="Fußzeilenplatzhalter 4">
            <a:extLst>
              <a:ext uri="{FF2B5EF4-FFF2-40B4-BE49-F238E27FC236}">
                <a16:creationId xmlns:a16="http://schemas.microsoft.com/office/drawing/2014/main" id="{BFBC07C7-082C-769F-FAA7-7A876B4BD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4C73EE91-DCC7-0751-E5F2-A3B67BFFF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55E1C-F9E8-4641-8428-97F32B289A9A}" type="slidenum">
              <a:rPr lang="de-AT" smtClean="0"/>
              <a:t>‹Nr.›</a:t>
            </a:fld>
            <a:endParaRPr lang="de-AT"/>
          </a:p>
        </p:txBody>
      </p:sp>
    </p:spTree>
    <p:extLst>
      <p:ext uri="{BB962C8B-B14F-4D97-AF65-F5344CB8AC3E}">
        <p14:creationId xmlns:p14="http://schemas.microsoft.com/office/powerpoint/2010/main" val="143833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8EEC083-B1F1-CCFC-B478-CAC0561B4B7F}"/>
              </a:ext>
            </a:extLst>
          </p:cNvPr>
          <p:cNvSpPr>
            <a:spLocks noGrp="1"/>
          </p:cNvSpPr>
          <p:nvPr>
            <p:ph type="ctrTitle"/>
          </p:nvPr>
        </p:nvSpPr>
        <p:spPr>
          <a:xfrm>
            <a:off x="748310" y="4960758"/>
            <a:ext cx="6796345" cy="1236086"/>
          </a:xfrm>
          <a:noFill/>
        </p:spPr>
        <p:txBody>
          <a:bodyPr anchor="ctr">
            <a:normAutofit/>
          </a:bodyPr>
          <a:lstStyle/>
          <a:p>
            <a:pPr algn="r"/>
            <a:r>
              <a:rPr lang="de-AT" sz="5600">
                <a:latin typeface="Corbel" panose="020B0503020204020204" pitchFamily="34" charset="0"/>
              </a:rPr>
              <a:t>Herzlich Willkommen!</a:t>
            </a:r>
          </a:p>
        </p:txBody>
      </p:sp>
      <p:sp>
        <p:nvSpPr>
          <p:cNvPr id="3" name="Untertitel 2">
            <a:extLst>
              <a:ext uri="{FF2B5EF4-FFF2-40B4-BE49-F238E27FC236}">
                <a16:creationId xmlns:a16="http://schemas.microsoft.com/office/drawing/2014/main" id="{B8F0E79D-B48E-C5D9-370C-2EA587B93002}"/>
              </a:ext>
            </a:extLst>
          </p:cNvPr>
          <p:cNvSpPr>
            <a:spLocks noGrp="1"/>
          </p:cNvSpPr>
          <p:nvPr>
            <p:ph type="subTitle" idx="1"/>
          </p:nvPr>
        </p:nvSpPr>
        <p:spPr>
          <a:xfrm>
            <a:off x="8119869" y="4960758"/>
            <a:ext cx="3323819" cy="1236086"/>
          </a:xfrm>
          <a:noFill/>
        </p:spPr>
        <p:txBody>
          <a:bodyPr anchor="ctr">
            <a:normAutofit/>
          </a:bodyPr>
          <a:lstStyle/>
          <a:p>
            <a:pPr algn="l"/>
            <a:r>
              <a:rPr lang="de-AT" dirty="0">
                <a:latin typeface="Corbel" panose="020B0503020204020204" pitchFamily="34" charset="0"/>
              </a:rPr>
              <a:t>Ideenschmiede FJ 2024 Regionalbetreuung</a:t>
            </a:r>
          </a:p>
        </p:txBody>
      </p:sp>
      <p:pic>
        <p:nvPicPr>
          <p:cNvPr id="5" name="Grafik 4" descr="Ein Bild, das Schrift, Design, Grafiken, Text enthält.&#10;&#10;Automatisch generierte Beschreibung">
            <a:extLst>
              <a:ext uri="{FF2B5EF4-FFF2-40B4-BE49-F238E27FC236}">
                <a16:creationId xmlns:a16="http://schemas.microsoft.com/office/drawing/2014/main" id="{EE83D801-36A0-8F48-EBC5-5B03108B7066}"/>
              </a:ext>
            </a:extLst>
          </p:cNvPr>
          <p:cNvPicPr>
            <a:picLocks noChangeAspect="1"/>
          </p:cNvPicPr>
          <p:nvPr/>
        </p:nvPicPr>
        <p:blipFill rotWithShape="1">
          <a:blip r:embed="rId2">
            <a:extLst>
              <a:ext uri="{28A0092B-C50C-407E-A947-70E740481C1C}">
                <a14:useLocalDpi xmlns:a14="http://schemas.microsoft.com/office/drawing/2010/main" val="0"/>
              </a:ext>
            </a:extLst>
          </a:blip>
          <a:srcRect r="-1" b="4597"/>
          <a:stretch/>
        </p:blipFill>
        <p:spPr>
          <a:xfrm>
            <a:off x="320040" y="320040"/>
            <a:ext cx="11548872" cy="4462272"/>
          </a:xfrm>
          <a:prstGeom prst="rect">
            <a:avLst/>
          </a:prstGeom>
        </p:spPr>
      </p:pic>
      <p:cxnSp>
        <p:nvCxnSpPr>
          <p:cNvPr id="31" name="Straight Connector 30">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ED3791-B698-7031-DBAC-728A7F7DDB0B}"/>
              </a:ext>
            </a:extLst>
          </p:cNvPr>
          <p:cNvSpPr>
            <a:spLocks noGrp="1"/>
          </p:cNvSpPr>
          <p:nvPr>
            <p:ph type="title"/>
          </p:nvPr>
        </p:nvSpPr>
        <p:spPr>
          <a:xfrm>
            <a:off x="838200" y="365125"/>
            <a:ext cx="5558489" cy="1325563"/>
          </a:xfrm>
        </p:spPr>
        <p:txBody>
          <a:bodyPr>
            <a:normAutofit/>
          </a:bodyPr>
          <a:lstStyle/>
          <a:p>
            <a:r>
              <a:rPr lang="de-AT" dirty="0">
                <a:latin typeface="Corbel" panose="020B0503020204020204" pitchFamily="34" charset="0"/>
              </a:rPr>
              <a:t>Reisen mit ANIMA</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B50B8098-3801-4828-A338-2EC2FEB83239}"/>
              </a:ext>
            </a:extLst>
          </p:cNvPr>
          <p:cNvSpPr>
            <a:spLocks noGrp="1"/>
          </p:cNvSpPr>
          <p:nvPr>
            <p:ph idx="1"/>
          </p:nvPr>
        </p:nvSpPr>
        <p:spPr>
          <a:xfrm>
            <a:off x="838200" y="1825625"/>
            <a:ext cx="5558489" cy="4351338"/>
          </a:xfrm>
        </p:spPr>
        <p:txBody>
          <a:bodyPr>
            <a:normAutofit/>
          </a:bodyPr>
          <a:lstStyle/>
          <a:p>
            <a:pPr marL="0" indent="0">
              <a:buNone/>
            </a:pPr>
            <a:r>
              <a:rPr lang="de-AT" sz="1800">
                <a:latin typeface="Corbel" panose="020B0503020204020204" pitchFamily="34" charset="0"/>
              </a:rPr>
              <a:t>Was zeichnen ANIMA Bildungsreisen aus? </a:t>
            </a:r>
          </a:p>
          <a:p>
            <a:r>
              <a:rPr lang="de-AT" sz="1800">
                <a:latin typeface="Corbel" panose="020B0503020204020204" pitchFamily="34" charset="0"/>
              </a:rPr>
              <a:t>Wir sind eine Bildungsinitiative für Frauen und legen Wert, die Orte an die wir reisen, besonders unter dem Aspekt „Frau“ zu betrachten.</a:t>
            </a:r>
          </a:p>
          <a:p>
            <a:r>
              <a:rPr lang="de-AT" sz="1800">
                <a:latin typeface="Corbel" panose="020B0503020204020204" pitchFamily="34" charset="0"/>
              </a:rPr>
              <a:t>Wir möchten etwas erleben aber vor allem noch etwas lernen. Das Land und die Menschen verstehen: kulturelle Besonderheiten, Kunst &amp; Kultur erkunden und nicht zuletzt auch die kulinarischen Genüsse, die fremde Kulturen zu bieten haben, entdecken. </a:t>
            </a:r>
          </a:p>
          <a:p>
            <a:r>
              <a:rPr lang="de-AT" sz="1800">
                <a:latin typeface="Corbel" panose="020B0503020204020204" pitchFamily="34" charset="0"/>
              </a:rPr>
              <a:t>Alle unsere Reisen werden von ausgewählten </a:t>
            </a:r>
            <a:r>
              <a:rPr lang="de-AT" sz="1800" err="1">
                <a:latin typeface="Corbel" panose="020B0503020204020204" pitchFamily="34" charset="0"/>
              </a:rPr>
              <a:t>Referent:innen</a:t>
            </a:r>
            <a:r>
              <a:rPr lang="de-AT" sz="1800">
                <a:latin typeface="Corbel" panose="020B0503020204020204" pitchFamily="34" charset="0"/>
              </a:rPr>
              <a:t> begleitet. </a:t>
            </a:r>
          </a:p>
          <a:p>
            <a:r>
              <a:rPr lang="de-AT" sz="1800">
                <a:latin typeface="Corbel" panose="020B0503020204020204" pitchFamily="34" charset="0"/>
              </a:rPr>
              <a:t>Vor jeder Reise gibt es auch die Möglichkeit zu Einführungsangeboten.</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26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13CF70-3AB9-083C-D20B-F0AB2915C20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rgbClr val="FFC000"/>
                </a:solidFill>
                <a:latin typeface="Corbel" panose="020B0503020204020204" pitchFamily="34" charset="0"/>
              </a:rPr>
              <a:t>ANIMA ONLINE</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5FB3D140-2D30-44D5-51B3-43F846B929A8}"/>
              </a:ext>
            </a:extLst>
          </p:cNvPr>
          <p:cNvSpPr>
            <a:spLocks/>
          </p:cNvSpPr>
          <p:nvPr/>
        </p:nvSpPr>
        <p:spPr>
          <a:xfrm>
            <a:off x="838200" y="1831295"/>
            <a:ext cx="5177094" cy="4347554"/>
          </a:xfrm>
          <a:prstGeom prst="rect">
            <a:avLst/>
          </a:prstGeom>
        </p:spPr>
        <p:txBody>
          <a:bodyPr>
            <a:normAutofit/>
          </a:bodyPr>
          <a:lstStyle/>
          <a:p>
            <a:pPr defTabSz="905256">
              <a:lnSpc>
                <a:spcPct val="90000"/>
              </a:lnSpc>
              <a:spcAft>
                <a:spcPts val="600"/>
              </a:spcAft>
            </a:pPr>
            <a:r>
              <a:rPr lang="de-AT" sz="1600" kern="1200" dirty="0">
                <a:solidFill>
                  <a:srgbClr val="FFC000"/>
                </a:solidFill>
                <a:latin typeface="Corbel" panose="020B0503020204020204" pitchFamily="34" charset="0"/>
              </a:rPr>
              <a:t>ANIMA </a:t>
            </a:r>
            <a:r>
              <a:rPr lang="de-AT" sz="1600" kern="1200" dirty="0" err="1">
                <a:solidFill>
                  <a:srgbClr val="FFC000"/>
                </a:solidFill>
                <a:latin typeface="Corbel" panose="020B0503020204020204" pitchFamily="34" charset="0"/>
              </a:rPr>
              <a:t>ZUsammenKUNFT</a:t>
            </a:r>
            <a:r>
              <a:rPr lang="de-AT" sz="1600" kern="1200" dirty="0">
                <a:solidFill>
                  <a:srgbClr val="FFC000"/>
                </a:solidFill>
                <a:latin typeface="Corbel" panose="020B0503020204020204" pitchFamily="34" charset="0"/>
              </a:rPr>
              <a:t> digital</a:t>
            </a:r>
          </a:p>
          <a:p>
            <a:pPr defTabSz="905256">
              <a:lnSpc>
                <a:spcPct val="90000"/>
              </a:lnSpc>
              <a:spcAft>
                <a:spcPts val="600"/>
              </a:spcAft>
            </a:pPr>
            <a:endParaRPr lang="de-AT" sz="1600" kern="1200" dirty="0">
              <a:solidFill>
                <a:schemeClr val="tx1"/>
              </a:solidFill>
              <a:latin typeface="Corbel" panose="020B0503020204020204" pitchFamily="34" charset="0"/>
            </a:endParaRPr>
          </a:p>
          <a:p>
            <a:pPr defTabSz="905256">
              <a:lnSpc>
                <a:spcPct val="90000"/>
              </a:lnSpc>
              <a:spcAft>
                <a:spcPts val="600"/>
              </a:spcAft>
            </a:pPr>
            <a:r>
              <a:rPr lang="de-AT" sz="1600" kern="1200" dirty="0">
                <a:solidFill>
                  <a:schemeClr val="tx1"/>
                </a:solidFill>
                <a:latin typeface="Corbel" panose="020B0503020204020204" pitchFamily="34" charset="0"/>
              </a:rPr>
              <a:t>Monatliches Treffen mit den Seminarbegleiterinnen, digital. Nächstes Treffen ist offen für alle interessierten Frauen um mit erfahrenen Seminarbegleiterinnen ins Gespräch zu kommen.</a:t>
            </a:r>
          </a:p>
          <a:p>
            <a:pPr defTabSz="905256">
              <a:lnSpc>
                <a:spcPct val="90000"/>
              </a:lnSpc>
              <a:spcAft>
                <a:spcPts val="600"/>
              </a:spcAft>
            </a:pPr>
            <a:endParaRPr lang="de-AT" sz="1600" kern="1200" dirty="0">
              <a:solidFill>
                <a:schemeClr val="tx1"/>
              </a:solidFill>
              <a:latin typeface="Corbel" panose="020B0503020204020204" pitchFamily="34" charset="0"/>
            </a:endParaRPr>
          </a:p>
          <a:p>
            <a:pPr defTabSz="905256">
              <a:lnSpc>
                <a:spcPct val="90000"/>
              </a:lnSpc>
              <a:spcAft>
                <a:spcPts val="600"/>
              </a:spcAft>
            </a:pPr>
            <a:r>
              <a:rPr lang="de-AT" sz="1600" kern="1200" dirty="0">
                <a:solidFill>
                  <a:schemeClr val="tx1"/>
                </a:solidFill>
                <a:latin typeface="Corbel" panose="020B0503020204020204" pitchFamily="34" charset="0"/>
              </a:rPr>
              <a:t>Freitag, 14. Juni 2024 zwischen 10.00 und 11.00 Uhr auf Zoom - Keine Anmeldung erforderlich! Hier der entsprechende Link:</a:t>
            </a:r>
          </a:p>
          <a:p>
            <a:pPr defTabSz="905256">
              <a:lnSpc>
                <a:spcPct val="90000"/>
              </a:lnSpc>
              <a:spcAft>
                <a:spcPts val="600"/>
              </a:spcAft>
            </a:pPr>
            <a:endParaRPr lang="de-AT" sz="1600" kern="1200" dirty="0">
              <a:solidFill>
                <a:schemeClr val="tx1"/>
              </a:solidFill>
              <a:latin typeface="Corbel" panose="020B0503020204020204" pitchFamily="34" charset="0"/>
            </a:endParaRPr>
          </a:p>
          <a:p>
            <a:pPr defTabSz="905256">
              <a:lnSpc>
                <a:spcPct val="90000"/>
              </a:lnSpc>
              <a:spcAft>
                <a:spcPts val="600"/>
              </a:spcAft>
            </a:pPr>
            <a:r>
              <a:rPr lang="de-AT" sz="1600" kern="1200" dirty="0">
                <a:solidFill>
                  <a:schemeClr val="tx1"/>
                </a:solidFill>
                <a:latin typeface="Corbel" panose="020B0503020204020204" pitchFamily="34" charset="0"/>
              </a:rPr>
              <a:t>https://us02web.zoom.us/j/83653381881?pwd=MDBkL29hSjdobEVFcFFENkxIRUNGZz09</a:t>
            </a:r>
          </a:p>
          <a:p>
            <a:pPr defTabSz="905256">
              <a:lnSpc>
                <a:spcPct val="90000"/>
              </a:lnSpc>
              <a:spcAft>
                <a:spcPts val="600"/>
              </a:spcAft>
            </a:pPr>
            <a:endParaRPr lang="de-AT" sz="1500" kern="1200" dirty="0">
              <a:solidFill>
                <a:schemeClr val="tx1"/>
              </a:solidFill>
              <a:latin typeface="+mn-lt"/>
              <a:ea typeface="+mn-ea"/>
              <a:cs typeface="+mn-cs"/>
            </a:endParaRPr>
          </a:p>
          <a:p>
            <a:pPr defTabSz="905256">
              <a:lnSpc>
                <a:spcPct val="90000"/>
              </a:lnSpc>
              <a:spcAft>
                <a:spcPts val="600"/>
              </a:spcAft>
            </a:pPr>
            <a:r>
              <a:rPr lang="de-AT" sz="1500" kern="1200" dirty="0">
                <a:solidFill>
                  <a:schemeClr val="tx1"/>
                </a:solidFill>
                <a:latin typeface="+mn-lt"/>
                <a:ea typeface="+mn-ea"/>
                <a:cs typeface="+mn-cs"/>
              </a:rPr>
              <a:t> </a:t>
            </a:r>
            <a:endParaRPr lang="de-AT" sz="1500" dirty="0"/>
          </a:p>
        </p:txBody>
      </p:sp>
      <p:sp>
        <p:nvSpPr>
          <p:cNvPr id="4" name="Inhaltsplatzhalter 3">
            <a:extLst>
              <a:ext uri="{FF2B5EF4-FFF2-40B4-BE49-F238E27FC236}">
                <a16:creationId xmlns:a16="http://schemas.microsoft.com/office/drawing/2014/main" id="{FE12F822-E6A7-EE83-F43C-8B70D9D91F6A}"/>
              </a:ext>
            </a:extLst>
          </p:cNvPr>
          <p:cNvSpPr>
            <a:spLocks/>
          </p:cNvSpPr>
          <p:nvPr/>
        </p:nvSpPr>
        <p:spPr>
          <a:xfrm>
            <a:off x="6167562" y="1831295"/>
            <a:ext cx="5177094" cy="4347554"/>
          </a:xfrm>
          <a:prstGeom prst="rect">
            <a:avLst/>
          </a:prstGeom>
        </p:spPr>
        <p:txBody>
          <a:bodyPr>
            <a:normAutofit lnSpcReduction="10000"/>
          </a:bodyPr>
          <a:lstStyle/>
          <a:p>
            <a:pPr defTabSz="905256">
              <a:lnSpc>
                <a:spcPct val="90000"/>
              </a:lnSpc>
              <a:spcAft>
                <a:spcPts val="600"/>
              </a:spcAft>
            </a:pPr>
            <a:r>
              <a:rPr lang="de-AT" sz="1700" kern="1200" dirty="0">
                <a:solidFill>
                  <a:srgbClr val="FFC000"/>
                </a:solidFill>
                <a:latin typeface="Corbel" panose="020B0503020204020204" pitchFamily="34" charset="0"/>
              </a:rPr>
              <a:t>Mia ANIMA</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Nahrung für die Frauenseele</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4 Zyklen/6 Abende immer montags ab 19:00 Uhr.</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1. Zyklus: LOSLASSEN ab 11.09.2023</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2. Zyklus: WANDEL ab 15.01.2024</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3. Zyklus: NEUBEGINN ab voraussichtlich September 2024</a:t>
            </a:r>
          </a:p>
          <a:p>
            <a:pPr defTabSz="905256">
              <a:lnSpc>
                <a:spcPct val="90000"/>
              </a:lnSpc>
              <a:spcAft>
                <a:spcPts val="600"/>
              </a:spcAft>
            </a:pPr>
            <a:endParaRPr lang="de-AT" sz="1700" kern="1200" dirty="0">
              <a:solidFill>
                <a:schemeClr val="tx1"/>
              </a:solidFill>
              <a:latin typeface="Corbel" panose="020B0503020204020204" pitchFamily="34" charset="0"/>
            </a:endParaRPr>
          </a:p>
          <a:p>
            <a:pPr defTabSz="905256">
              <a:lnSpc>
                <a:spcPct val="90000"/>
              </a:lnSpc>
              <a:spcAft>
                <a:spcPts val="600"/>
              </a:spcAft>
            </a:pPr>
            <a:r>
              <a:rPr lang="de-AT" sz="1700" kern="1200" dirty="0">
                <a:solidFill>
                  <a:schemeClr val="tx1"/>
                </a:solidFill>
                <a:latin typeface="Corbel" panose="020B0503020204020204" pitchFamily="34" charset="0"/>
              </a:rPr>
              <a:t>4. Zyklus: ERFÜLLUNG ab voraussicht</a:t>
            </a:r>
            <a:r>
              <a:rPr lang="de-AT" sz="1700" kern="1200" dirty="0">
                <a:solidFill>
                  <a:schemeClr val="tx1"/>
                </a:solidFill>
                <a:latin typeface="+mn-lt"/>
                <a:ea typeface="+mn-ea"/>
                <a:cs typeface="+mn-cs"/>
              </a:rPr>
              <a:t>lich Oktober / November 2024</a:t>
            </a:r>
            <a:endParaRPr lang="de-AT" sz="1700" dirty="0"/>
          </a:p>
        </p:txBody>
      </p:sp>
    </p:spTree>
    <p:extLst>
      <p:ext uri="{BB962C8B-B14F-4D97-AF65-F5344CB8AC3E}">
        <p14:creationId xmlns:p14="http://schemas.microsoft.com/office/powerpoint/2010/main" val="4776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2BCF3-E48C-59E7-11EF-D1C432DCD0D7}"/>
              </a:ext>
            </a:extLst>
          </p:cNvPr>
          <p:cNvSpPr>
            <a:spLocks noGrp="1"/>
          </p:cNvSpPr>
          <p:nvPr>
            <p:ph type="title"/>
          </p:nvPr>
        </p:nvSpPr>
        <p:spPr>
          <a:xfrm>
            <a:off x="1263979" y="294283"/>
            <a:ext cx="10515600" cy="1325563"/>
          </a:xfrm>
        </p:spPr>
        <p:txBody>
          <a:bodyPr/>
          <a:lstStyle/>
          <a:p>
            <a:r>
              <a:rPr lang="de-AT" dirty="0"/>
              <a:t>Was kann ich für Sie tun?</a:t>
            </a:r>
          </a:p>
        </p:txBody>
      </p:sp>
      <p:graphicFrame>
        <p:nvGraphicFramePr>
          <p:cNvPr id="9" name="Inhaltsplatzhalter 2">
            <a:extLst>
              <a:ext uri="{FF2B5EF4-FFF2-40B4-BE49-F238E27FC236}">
                <a16:creationId xmlns:a16="http://schemas.microsoft.com/office/drawing/2014/main" id="{DB96AAED-443F-EEE5-7FB3-87FFA935638A}"/>
              </a:ext>
            </a:extLst>
          </p:cNvPr>
          <p:cNvGraphicFramePr>
            <a:graphicFrameLocks noGrp="1"/>
          </p:cNvGraphicFramePr>
          <p:nvPr>
            <p:ph sz="half" idx="1"/>
            <p:extLst>
              <p:ext uri="{D42A27DB-BD31-4B8C-83A1-F6EECF244321}">
                <p14:modId xmlns:p14="http://schemas.microsoft.com/office/powerpoint/2010/main" val="2656127786"/>
              </p:ext>
            </p:extLst>
          </p:nvPr>
        </p:nvGraphicFramePr>
        <p:xfrm>
          <a:off x="1223653" y="1829769"/>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nhaltsplatzhalter 3">
            <a:extLst>
              <a:ext uri="{FF2B5EF4-FFF2-40B4-BE49-F238E27FC236}">
                <a16:creationId xmlns:a16="http://schemas.microsoft.com/office/drawing/2014/main" id="{E4BA3AA8-7DDE-C781-46B8-F344E7E9875F}"/>
              </a:ext>
            </a:extLst>
          </p:cNvPr>
          <p:cNvSpPr>
            <a:spLocks noGrp="1"/>
          </p:cNvSpPr>
          <p:nvPr>
            <p:ph sz="half" idx="2"/>
          </p:nvPr>
        </p:nvSpPr>
        <p:spPr>
          <a:xfrm>
            <a:off x="6172200" y="5023261"/>
            <a:ext cx="5181600" cy="1153701"/>
          </a:xfrm>
        </p:spPr>
        <p:txBody>
          <a:bodyPr>
            <a:normAutofit fontScale="85000" lnSpcReduction="20000"/>
          </a:bodyPr>
          <a:lstStyle/>
          <a:p>
            <a:pPr algn="ctr"/>
            <a:r>
              <a:rPr lang="de-AT" dirty="0"/>
              <a:t>Birgit Rümmele </a:t>
            </a:r>
          </a:p>
          <a:p>
            <a:pPr algn="ctr"/>
            <a:r>
              <a:rPr lang="de-AT" dirty="0"/>
              <a:t>Leitung ANIMA</a:t>
            </a:r>
          </a:p>
          <a:p>
            <a:pPr algn="ctr"/>
            <a:r>
              <a:rPr lang="de-AT" dirty="0"/>
              <a:t>b.ruemmele@edw.or.at </a:t>
            </a:r>
          </a:p>
          <a:p>
            <a:endParaRPr lang="de-AT" dirty="0"/>
          </a:p>
        </p:txBody>
      </p:sp>
      <p:pic>
        <p:nvPicPr>
          <p:cNvPr id="5" name="Grafik 4">
            <a:extLst>
              <a:ext uri="{FF2B5EF4-FFF2-40B4-BE49-F238E27FC236}">
                <a16:creationId xmlns:a16="http://schemas.microsoft.com/office/drawing/2014/main" id="{E0222EFB-308E-2BB2-DAFD-F524204DC226}"/>
              </a:ext>
            </a:extLst>
          </p:cNvPr>
          <p:cNvPicPr>
            <a:picLocks noChangeAspect="1"/>
          </p:cNvPicPr>
          <p:nvPr/>
        </p:nvPicPr>
        <p:blipFill>
          <a:blip r:embed="rId7"/>
          <a:stretch>
            <a:fillRect/>
          </a:stretch>
        </p:blipFill>
        <p:spPr>
          <a:xfrm>
            <a:off x="6638305" y="0"/>
            <a:ext cx="6642503" cy="6858000"/>
          </a:xfrm>
          <a:prstGeom prst="rect">
            <a:avLst/>
          </a:prstGeom>
        </p:spPr>
      </p:pic>
      <p:sp>
        <p:nvSpPr>
          <p:cNvPr id="6" name="Textfeld 5">
            <a:extLst>
              <a:ext uri="{FF2B5EF4-FFF2-40B4-BE49-F238E27FC236}">
                <a16:creationId xmlns:a16="http://schemas.microsoft.com/office/drawing/2014/main" id="{80DE4B78-D579-32CD-02E0-DA0B65628325}"/>
              </a:ext>
            </a:extLst>
          </p:cNvPr>
          <p:cNvSpPr txBox="1"/>
          <p:nvPr/>
        </p:nvSpPr>
        <p:spPr>
          <a:xfrm>
            <a:off x="8045038" y="6247967"/>
            <a:ext cx="4974772" cy="400110"/>
          </a:xfrm>
          <a:prstGeom prst="rect">
            <a:avLst/>
          </a:prstGeom>
          <a:noFill/>
        </p:spPr>
        <p:txBody>
          <a:bodyPr wrap="square" rtlCol="0">
            <a:spAutoFit/>
          </a:bodyPr>
          <a:lstStyle/>
          <a:p>
            <a:r>
              <a:rPr lang="de-AT" sz="2000" b="1" dirty="0">
                <a:solidFill>
                  <a:schemeClr val="bg1"/>
                </a:solidFill>
                <a:latin typeface="Corbel" panose="020B0503020204020204" pitchFamily="34" charset="0"/>
              </a:rPr>
              <a:t>Birgit Rümmele  -  b.ruemmele@edw.or.at</a:t>
            </a:r>
          </a:p>
        </p:txBody>
      </p:sp>
    </p:spTree>
    <p:extLst>
      <p:ext uri="{BB962C8B-B14F-4D97-AF65-F5344CB8AC3E}">
        <p14:creationId xmlns:p14="http://schemas.microsoft.com/office/powerpoint/2010/main" val="41704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C4D6363-CD5E-4C9B-C5C1-EA702E873EC0}"/>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err="1">
                <a:solidFill>
                  <a:schemeClr val="tx1"/>
                </a:solidFill>
                <a:latin typeface="+mj-lt"/>
                <a:ea typeface="+mj-ea"/>
                <a:cs typeface="+mj-cs"/>
              </a:rPr>
              <a:t>Organisationsassistenz</a:t>
            </a:r>
            <a:endParaRPr lang="en-US" kern="1200" dirty="0">
              <a:solidFill>
                <a:schemeClr val="tx1"/>
              </a:solidFill>
              <a:latin typeface="+mj-lt"/>
              <a:ea typeface="+mj-ea"/>
              <a:cs typeface="+mj-cs"/>
            </a:endParaRP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nhaltsplatzhalter 4">
            <a:extLst>
              <a:ext uri="{FF2B5EF4-FFF2-40B4-BE49-F238E27FC236}">
                <a16:creationId xmlns:a16="http://schemas.microsoft.com/office/drawing/2014/main" id="{446BF41B-F46C-794E-D721-6419DFAAC562}"/>
              </a:ext>
            </a:extLst>
          </p:cNvPr>
          <p:cNvPicPr>
            <a:picLocks noGrp="1" noChangeAspect="1"/>
          </p:cNvPicPr>
          <p:nvPr>
            <p:ph sz="half" idx="2"/>
          </p:nvPr>
        </p:nvPicPr>
        <p:blipFill>
          <a:blip r:embed="rId2"/>
          <a:stretch>
            <a:fillRect/>
          </a:stretch>
        </p:blipFill>
        <p:spPr>
          <a:xfrm>
            <a:off x="1106566" y="511293"/>
            <a:ext cx="397061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nhaltsplatzhalter 2">
            <a:extLst>
              <a:ext uri="{FF2B5EF4-FFF2-40B4-BE49-F238E27FC236}">
                <a16:creationId xmlns:a16="http://schemas.microsoft.com/office/drawing/2014/main" id="{B557324A-BFF9-805D-2F67-95ABCE3217C7}"/>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600"/>
              <a:t>Organisation in der Administration</a:t>
            </a:r>
          </a:p>
          <a:p>
            <a:r>
              <a:rPr lang="en-US" sz="2600"/>
              <a:t>Ihre Stimme, wenn Sie sich bei ANIMA melden</a:t>
            </a:r>
          </a:p>
          <a:p>
            <a:r>
              <a:rPr lang="en-US" sz="2600"/>
              <a:t>Kursverwaltung</a:t>
            </a:r>
          </a:p>
          <a:p>
            <a:r>
              <a:rPr lang="en-US" sz="2600"/>
              <a:t>Aussendungen</a:t>
            </a:r>
          </a:p>
          <a:p>
            <a:r>
              <a:rPr lang="en-US" sz="2600"/>
              <a:t>Finanzen</a:t>
            </a:r>
          </a:p>
          <a:p>
            <a:pPr marL="0"/>
            <a:endParaRPr lang="en-US" sz="2600"/>
          </a:p>
          <a:p>
            <a:pPr marL="0"/>
            <a:r>
              <a:rPr lang="en-US" sz="2600"/>
              <a:t>Sebastian Arndt – anima@edw.or.at</a:t>
            </a:r>
          </a:p>
          <a:p>
            <a:pPr marL="0"/>
            <a:endParaRPr lang="en-US" sz="2600"/>
          </a:p>
        </p:txBody>
      </p:sp>
    </p:spTree>
    <p:extLst>
      <p:ext uri="{BB962C8B-B14F-4D97-AF65-F5344CB8AC3E}">
        <p14:creationId xmlns:p14="http://schemas.microsoft.com/office/powerpoint/2010/main" val="220883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5F2D9A-825A-82D5-C062-B1B959DACE0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Website</a:t>
            </a:r>
          </a:p>
        </p:txBody>
      </p:sp>
      <p:sp>
        <p:nvSpPr>
          <p:cNvPr id="3" name="Inhaltsplatzhalter 2">
            <a:extLst>
              <a:ext uri="{FF2B5EF4-FFF2-40B4-BE49-F238E27FC236}">
                <a16:creationId xmlns:a16="http://schemas.microsoft.com/office/drawing/2014/main" id="{6AABA329-750C-0093-6C0D-E1EE5E1FC5E8}"/>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dirty="0">
                <a:solidFill>
                  <a:schemeClr val="tx1"/>
                </a:solidFill>
                <a:latin typeface="+mn-lt"/>
                <a:ea typeface="+mn-ea"/>
                <a:cs typeface="+mn-cs"/>
              </a:rPr>
              <a:t>https://www.anima-bildung.at/</a:t>
            </a:r>
          </a:p>
        </p:txBody>
      </p:sp>
    </p:spTree>
    <p:extLst>
      <p:ext uri="{BB962C8B-B14F-4D97-AF65-F5344CB8AC3E}">
        <p14:creationId xmlns:p14="http://schemas.microsoft.com/office/powerpoint/2010/main" val="36407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779F8D-8FF2-D5EF-A954-105B2A9FA109}"/>
              </a:ext>
            </a:extLst>
          </p:cNvPr>
          <p:cNvSpPr>
            <a:spLocks noGrp="1"/>
          </p:cNvSpPr>
          <p:nvPr>
            <p:ph type="title"/>
          </p:nvPr>
        </p:nvSpPr>
        <p:spPr>
          <a:xfrm>
            <a:off x="1389278" y="1233241"/>
            <a:ext cx="3240506" cy="4064628"/>
          </a:xfrm>
        </p:spPr>
        <p:txBody>
          <a:bodyPr>
            <a:normAutofit/>
          </a:bodyPr>
          <a:lstStyle/>
          <a:p>
            <a:r>
              <a:rPr lang="de-AT">
                <a:solidFill>
                  <a:srgbClr val="FFFFFF"/>
                </a:solidFill>
              </a:rPr>
              <a:t>Danke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Inhaltsplatzhalter 2">
            <a:extLst>
              <a:ext uri="{FF2B5EF4-FFF2-40B4-BE49-F238E27FC236}">
                <a16:creationId xmlns:a16="http://schemas.microsoft.com/office/drawing/2014/main" id="{16FC4919-CEEE-BF74-E317-D046F9552DB7}"/>
              </a:ext>
            </a:extLst>
          </p:cNvPr>
          <p:cNvSpPr>
            <a:spLocks noGrp="1"/>
          </p:cNvSpPr>
          <p:nvPr>
            <p:ph idx="1"/>
          </p:nvPr>
        </p:nvSpPr>
        <p:spPr>
          <a:xfrm>
            <a:off x="6096000" y="320634"/>
            <a:ext cx="5755574" cy="6222670"/>
          </a:xfrm>
        </p:spPr>
        <p:txBody>
          <a:bodyPr anchor="t">
            <a:noAutofit/>
          </a:bodyPr>
          <a:lstStyle/>
          <a:p>
            <a:pPr marL="0" indent="0" algn="r">
              <a:buNone/>
            </a:pPr>
            <a:endParaRPr lang="de-AT" sz="2400" dirty="0">
              <a:solidFill>
                <a:srgbClr val="FFC000"/>
              </a:solidFill>
              <a:latin typeface="Corbel" panose="020B0503020204020204" pitchFamily="34" charset="0"/>
            </a:endParaRPr>
          </a:p>
          <a:p>
            <a:pPr marL="0" indent="0" algn="r">
              <a:buNone/>
            </a:pPr>
            <a:r>
              <a:rPr lang="de-AT" sz="2400" dirty="0">
                <a:solidFill>
                  <a:srgbClr val="FFC000"/>
                </a:solidFill>
                <a:latin typeface="Corbel" panose="020B0503020204020204" pitchFamily="34" charset="0"/>
              </a:rPr>
              <a:t>„</a:t>
            </a:r>
            <a:r>
              <a:rPr lang="de-AT" sz="2400" dirty="0">
                <a:latin typeface="Corbel" panose="020B0503020204020204" pitchFamily="34" charset="0"/>
              </a:rPr>
              <a:t>Als Christinnen und Christen haben wir den Auftrag in unserem Umfeld und in der Gesellschaft zu wirken. Damit wir den Herausforderungen unserer Zeit mit Hoffnung, Zuversicht und Lösungswegen begegnen, braucht es Wissen und Verständnis für die Zusammenhänge. Dabei leistet ANIMA – die Bildungsinitiative für Frauen einen wichtigen Beitrag. Nur wenn ich weiß, was mich trägt und worum es geht, kann ich reflektiert und standfest sein. Ich gratuliere ANIMA ganz herzlich zu ihrem 50-jährigen Bestehen und wünsche allen, die sich im Rahmen der Bildungsinitiative engagieren, weiterhin viel Energie.</a:t>
            </a:r>
            <a:r>
              <a:rPr lang="de-AT" sz="2400" dirty="0">
                <a:solidFill>
                  <a:srgbClr val="FFC000"/>
                </a:solidFill>
                <a:latin typeface="Corbel" panose="020B0503020204020204" pitchFamily="34" charset="0"/>
              </a:rPr>
              <a:t>“</a:t>
            </a:r>
            <a:r>
              <a:rPr lang="de-AT" sz="2400" dirty="0">
                <a:latin typeface="Corbel" panose="020B0503020204020204" pitchFamily="34" charset="0"/>
              </a:rPr>
              <a:t> </a:t>
            </a:r>
          </a:p>
          <a:p>
            <a:pPr marL="0" indent="0">
              <a:buNone/>
            </a:pPr>
            <a:r>
              <a:rPr lang="de-AT" sz="2400" dirty="0">
                <a:latin typeface="Corbel" panose="020B0503020204020204" pitchFamily="34" charset="0"/>
              </a:rPr>
              <a:t>Kardinal Christoph Schönborn, Jänner 2023</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298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89D2BDEF-D162-67B2-DD75-FFD23BD20C5B}"/>
              </a:ext>
            </a:extLst>
          </p:cNvPr>
          <p:cNvPicPr>
            <a:picLocks noChangeAspect="1"/>
          </p:cNvPicPr>
          <p:nvPr/>
        </p:nvPicPr>
        <p:blipFill rotWithShape="1">
          <a:blip r:embed="rId2"/>
          <a:srcRect b="19"/>
          <a:stretch/>
        </p:blipFill>
        <p:spPr>
          <a:xfrm>
            <a:off x="20" y="0"/>
            <a:ext cx="12191980" cy="6856718"/>
          </a:xfrm>
          <a:prstGeom prst="rect">
            <a:avLst/>
          </a:prstGeom>
        </p:spPr>
      </p:pic>
    </p:spTree>
    <p:extLst>
      <p:ext uri="{BB962C8B-B14F-4D97-AF65-F5344CB8AC3E}">
        <p14:creationId xmlns:p14="http://schemas.microsoft.com/office/powerpoint/2010/main" val="106619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07AD92-FD30-983D-E6F7-925E81CD1C27}"/>
              </a:ext>
            </a:extLst>
          </p:cNvPr>
          <p:cNvSpPr>
            <a:spLocks noGrp="1"/>
          </p:cNvSpPr>
          <p:nvPr>
            <p:ph type="title"/>
          </p:nvPr>
        </p:nvSpPr>
        <p:spPr>
          <a:xfrm>
            <a:off x="838200" y="557188"/>
            <a:ext cx="10515600" cy="1133499"/>
          </a:xfrm>
        </p:spPr>
        <p:txBody>
          <a:bodyPr>
            <a:normAutofit/>
          </a:bodyPr>
          <a:lstStyle/>
          <a:p>
            <a:pPr algn="ctr"/>
            <a:r>
              <a:rPr lang="de-AT" sz="5200"/>
              <a:t>Einstieg</a:t>
            </a:r>
          </a:p>
        </p:txBody>
      </p:sp>
      <p:graphicFrame>
        <p:nvGraphicFramePr>
          <p:cNvPr id="5" name="Inhaltsplatzhalter 2">
            <a:extLst>
              <a:ext uri="{FF2B5EF4-FFF2-40B4-BE49-F238E27FC236}">
                <a16:creationId xmlns:a16="http://schemas.microsoft.com/office/drawing/2014/main" id="{5CB30013-40AD-E515-43EE-22239D2ADDCF}"/>
              </a:ext>
            </a:extLst>
          </p:cNvPr>
          <p:cNvGraphicFramePr>
            <a:graphicFrameLocks noGrp="1"/>
          </p:cNvGraphicFramePr>
          <p:nvPr>
            <p:ph idx="1"/>
            <p:extLst>
              <p:ext uri="{D42A27DB-BD31-4B8C-83A1-F6EECF244321}">
                <p14:modId xmlns:p14="http://schemas.microsoft.com/office/powerpoint/2010/main" val="10264719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80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D02D9C-6E45-8327-C4E4-51A93E186785}"/>
              </a:ext>
            </a:extLst>
          </p:cNvPr>
          <p:cNvSpPr>
            <a:spLocks noGrp="1"/>
          </p:cNvSpPr>
          <p:nvPr>
            <p:ph type="title"/>
          </p:nvPr>
        </p:nvSpPr>
        <p:spPr>
          <a:xfrm>
            <a:off x="635000" y="640823"/>
            <a:ext cx="3418659" cy="5583148"/>
          </a:xfrm>
        </p:spPr>
        <p:txBody>
          <a:bodyPr anchor="ctr">
            <a:normAutofit/>
          </a:bodyPr>
          <a:lstStyle/>
          <a:p>
            <a:r>
              <a:rPr lang="de-AT" sz="5400" dirty="0"/>
              <a:t>Wir arbeiten zu folgenden Themen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907CCD57-5184-76D0-F032-F7540F0E5AE1}"/>
              </a:ext>
            </a:extLst>
          </p:cNvPr>
          <p:cNvGraphicFramePr>
            <a:graphicFrameLocks noGrp="1"/>
          </p:cNvGraphicFramePr>
          <p:nvPr>
            <p:ph idx="1"/>
            <p:extLst>
              <p:ext uri="{D42A27DB-BD31-4B8C-83A1-F6EECF244321}">
                <p14:modId xmlns:p14="http://schemas.microsoft.com/office/powerpoint/2010/main" val="72982976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74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CBDEF6-5625-9230-D0EE-E1F36919D1B8}"/>
              </a:ext>
            </a:extLst>
          </p:cNvPr>
          <p:cNvSpPr>
            <a:spLocks noGrp="1"/>
          </p:cNvSpPr>
          <p:nvPr>
            <p:ph type="title"/>
          </p:nvPr>
        </p:nvSpPr>
        <p:spPr>
          <a:xfrm>
            <a:off x="686834" y="1153572"/>
            <a:ext cx="3200400" cy="4461163"/>
          </a:xfrm>
        </p:spPr>
        <p:txBody>
          <a:bodyPr>
            <a:normAutofit/>
          </a:bodyPr>
          <a:lstStyle/>
          <a:p>
            <a:r>
              <a:rPr lang="de-AT" sz="3100">
                <a:solidFill>
                  <a:srgbClr val="FFFFFF"/>
                </a:solidFill>
              </a:rPr>
              <a:t>Seminarbegleiterin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A1CAD64C-2A41-6763-DC6B-B97E22158331}"/>
              </a:ext>
            </a:extLst>
          </p:cNvPr>
          <p:cNvSpPr>
            <a:spLocks noGrp="1"/>
          </p:cNvSpPr>
          <p:nvPr>
            <p:ph idx="1"/>
          </p:nvPr>
        </p:nvSpPr>
        <p:spPr>
          <a:xfrm>
            <a:off x="4447308" y="591344"/>
            <a:ext cx="6906491" cy="5585619"/>
          </a:xfrm>
        </p:spPr>
        <p:txBody>
          <a:bodyPr anchor="ctr">
            <a:normAutofit/>
          </a:bodyPr>
          <a:lstStyle/>
          <a:p>
            <a:r>
              <a:rPr lang="de-AT" dirty="0">
                <a:latin typeface="Corbel" panose="020B0503020204020204" pitchFamily="34" charset="0"/>
              </a:rPr>
              <a:t>Die Seminargruppen werden von unseren ANIMA Seminarbegleiterinnen betreut.</a:t>
            </a:r>
          </a:p>
          <a:p>
            <a:r>
              <a:rPr lang="de-AT" dirty="0">
                <a:latin typeface="Corbel" panose="020B0503020204020204" pitchFamily="34" charset="0"/>
              </a:rPr>
              <a:t>Sie ist als Kontakt für Informationen und Anmeldung bei den Seminarterminen angegeben. </a:t>
            </a:r>
          </a:p>
          <a:p>
            <a:r>
              <a:rPr lang="de-AT" dirty="0">
                <a:latin typeface="Corbel" panose="020B0503020204020204" pitchFamily="34" charset="0"/>
              </a:rPr>
              <a:t>Als „Verbindungsfrau“ zu ANIMA ist sie grundsätzlich für administrative Belange rund um die Seminargruppe zuständig.</a:t>
            </a:r>
          </a:p>
        </p:txBody>
      </p:sp>
    </p:spTree>
    <p:extLst>
      <p:ext uri="{BB962C8B-B14F-4D97-AF65-F5344CB8AC3E}">
        <p14:creationId xmlns:p14="http://schemas.microsoft.com/office/powerpoint/2010/main" val="361093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CE4B29-80C6-2C89-44E8-AB3C04FE76C4}"/>
              </a:ext>
            </a:extLst>
          </p:cNvPr>
          <p:cNvSpPr>
            <a:spLocks noGrp="1"/>
          </p:cNvSpPr>
          <p:nvPr>
            <p:ph type="title"/>
          </p:nvPr>
        </p:nvSpPr>
        <p:spPr>
          <a:xfrm>
            <a:off x="838200" y="365125"/>
            <a:ext cx="10515600" cy="1325563"/>
          </a:xfrm>
        </p:spPr>
        <p:txBody>
          <a:bodyPr>
            <a:normAutofit/>
          </a:bodyPr>
          <a:lstStyle/>
          <a:p>
            <a:r>
              <a:rPr lang="de-AT" sz="4200"/>
              <a:t>Möchten Sie auch ein Teil von ANIMA sein?</a:t>
            </a:r>
            <a:br>
              <a:rPr lang="de-AT" sz="4200"/>
            </a:br>
            <a:endParaRPr lang="de-AT"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98D77D2-83CB-8DA0-2205-FC5B15E0A6B7}"/>
              </a:ext>
            </a:extLst>
          </p:cNvPr>
          <p:cNvSpPr>
            <a:spLocks noGrp="1"/>
          </p:cNvSpPr>
          <p:nvPr>
            <p:ph idx="1"/>
          </p:nvPr>
        </p:nvSpPr>
        <p:spPr>
          <a:xfrm>
            <a:off x="979714" y="2055813"/>
            <a:ext cx="10515600" cy="4251960"/>
          </a:xfrm>
        </p:spPr>
        <p:txBody>
          <a:bodyPr>
            <a:normAutofit lnSpcReduction="10000"/>
          </a:bodyPr>
          <a:lstStyle/>
          <a:p>
            <a:endParaRPr lang="de-AT" sz="1500" dirty="0"/>
          </a:p>
          <a:p>
            <a:r>
              <a:rPr lang="de-AT" sz="1600" dirty="0">
                <a:latin typeface="Corbel" panose="020B0503020204020204" pitchFamily="34" charset="0"/>
              </a:rPr>
              <a:t>Für ihre Treffen wählen sie zweimal im Jahr unter Federführung einer ehrenamtlichen Seminarbegleiterin ein konkretes Bildungs-Thema aus. </a:t>
            </a:r>
          </a:p>
          <a:p>
            <a:r>
              <a:rPr lang="de-AT" sz="1600" dirty="0">
                <a:latin typeface="Corbel" panose="020B0503020204020204" pitchFamily="34" charset="0"/>
              </a:rPr>
              <a:t>Der Katalog umfasst eine breite Palette aus Persönlichkeitsentwicklung, Aspekte des Glaubens sowie Kunst und Kultur. Augenmerk wird verstärkt auf Gesellschaft und Nachhaltigkeit gelegt.</a:t>
            </a:r>
          </a:p>
          <a:p>
            <a:r>
              <a:rPr lang="de-AT" sz="1600" dirty="0">
                <a:latin typeface="Corbel" panose="020B0503020204020204" pitchFamily="34" charset="0"/>
              </a:rPr>
              <a:t>Ziele: die eigene Wahrnehmung zu schärfen, Handlungsmöglichkeiten zu erkennen, um mutig den Herausforderungen entgegenzutreten.</a:t>
            </a:r>
          </a:p>
          <a:p>
            <a:endParaRPr lang="de-AT" sz="1600" dirty="0">
              <a:latin typeface="Corbel" panose="020B0503020204020204" pitchFamily="34" charset="0"/>
            </a:endParaRPr>
          </a:p>
          <a:p>
            <a:r>
              <a:rPr lang="de-AT" sz="1600" dirty="0">
                <a:latin typeface="Corbel" panose="020B0503020204020204" pitchFamily="34" charset="0"/>
              </a:rPr>
              <a:t>ANIMA sucht Frauen, die in ihrem Umfeld mehrmals pro Jahr eine Bildungsveranstaltung auf die Beine stellen möchten.</a:t>
            </a:r>
          </a:p>
          <a:p>
            <a:endParaRPr lang="de-AT" sz="1600" dirty="0">
              <a:latin typeface="Corbel" panose="020B0503020204020204" pitchFamily="34" charset="0"/>
            </a:endParaRPr>
          </a:p>
          <a:p>
            <a:r>
              <a:rPr lang="de-AT" sz="1600" dirty="0">
                <a:latin typeface="Corbel" panose="020B0503020204020204" pitchFamily="34" charset="0"/>
              </a:rPr>
              <a:t>Und zwar abseits von Optimierung oder beruflichen Pflichtveranstaltungen!</a:t>
            </a:r>
          </a:p>
          <a:p>
            <a:endParaRPr lang="de-AT" sz="1600" dirty="0">
              <a:latin typeface="Corbel" panose="020B0503020204020204" pitchFamily="34" charset="0"/>
            </a:endParaRPr>
          </a:p>
          <a:p>
            <a:r>
              <a:rPr lang="de-AT" sz="1600" dirty="0">
                <a:latin typeface="Corbel" panose="020B0503020204020204" pitchFamily="34" charset="0"/>
              </a:rPr>
              <a:t>Im Mittelpunkt steht der eigene Wunsch, aktiv zu sein. Deine Persönlichkeit, deine gesellschaftliche Teilhabe, dein Bedürfnis nach Kunst &amp; Kultur.</a:t>
            </a:r>
          </a:p>
        </p:txBody>
      </p:sp>
    </p:spTree>
    <p:extLst>
      <p:ext uri="{BB962C8B-B14F-4D97-AF65-F5344CB8AC3E}">
        <p14:creationId xmlns:p14="http://schemas.microsoft.com/office/powerpoint/2010/main" val="293864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47568F-1873-73DE-5B67-ACFD0FDA1A55}"/>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52130B-226A-9155-DA1F-8D4BB181F8E7}"/>
              </a:ext>
            </a:extLst>
          </p:cNvPr>
          <p:cNvSpPr>
            <a:spLocks noGrp="1"/>
          </p:cNvSpPr>
          <p:nvPr>
            <p:ph type="title"/>
          </p:nvPr>
        </p:nvSpPr>
        <p:spPr>
          <a:xfrm>
            <a:off x="838200" y="365125"/>
            <a:ext cx="10515600" cy="1325563"/>
          </a:xfrm>
        </p:spPr>
        <p:txBody>
          <a:bodyPr>
            <a:normAutofit/>
          </a:bodyPr>
          <a:lstStyle/>
          <a:p>
            <a:r>
              <a:rPr lang="de-AT" dirty="0"/>
              <a:t>Unsere Rahmenbedingungen:</a:t>
            </a:r>
          </a:p>
        </p:txBody>
      </p:sp>
      <p:graphicFrame>
        <p:nvGraphicFramePr>
          <p:cNvPr id="5" name="Inhaltsplatzhalter 2">
            <a:extLst>
              <a:ext uri="{FF2B5EF4-FFF2-40B4-BE49-F238E27FC236}">
                <a16:creationId xmlns:a16="http://schemas.microsoft.com/office/drawing/2014/main" id="{77CDBAA2-44EF-0963-9254-7D7DF8FD662E}"/>
              </a:ext>
            </a:extLst>
          </p:cNvPr>
          <p:cNvGraphicFramePr>
            <a:graphicFrameLocks noGrp="1"/>
          </p:cNvGraphicFramePr>
          <p:nvPr>
            <p:ph idx="1"/>
            <p:extLst>
              <p:ext uri="{D42A27DB-BD31-4B8C-83A1-F6EECF244321}">
                <p14:modId xmlns:p14="http://schemas.microsoft.com/office/powerpoint/2010/main" val="562911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15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A024BC-EC11-D16E-BA49-E1C9F968C399}"/>
              </a:ext>
            </a:extLst>
          </p:cNvPr>
          <p:cNvSpPr>
            <a:spLocks noGrp="1"/>
          </p:cNvSpPr>
          <p:nvPr>
            <p:ph type="title"/>
          </p:nvPr>
        </p:nvSpPr>
        <p:spPr>
          <a:xfrm>
            <a:off x="1171074" y="1396686"/>
            <a:ext cx="3240506" cy="4064628"/>
          </a:xfrm>
        </p:spPr>
        <p:txBody>
          <a:bodyPr>
            <a:normAutofit/>
          </a:bodyPr>
          <a:lstStyle/>
          <a:p>
            <a:r>
              <a:rPr lang="de-AT" sz="3400">
                <a:solidFill>
                  <a:srgbClr val="FFFFFF"/>
                </a:solidFill>
              </a:rPr>
              <a:t>Kinderbetreuung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B1E857EB-5484-6F56-71AD-B0A084DB27F2}"/>
              </a:ext>
            </a:extLst>
          </p:cNvPr>
          <p:cNvSpPr>
            <a:spLocks noGrp="1"/>
          </p:cNvSpPr>
          <p:nvPr>
            <p:ph idx="1"/>
          </p:nvPr>
        </p:nvSpPr>
        <p:spPr>
          <a:xfrm>
            <a:off x="5370153" y="1526033"/>
            <a:ext cx="5536397" cy="3935281"/>
          </a:xfrm>
        </p:spPr>
        <p:txBody>
          <a:bodyPr>
            <a:normAutofit fontScale="62500" lnSpcReduction="20000"/>
          </a:bodyPr>
          <a:lstStyle/>
          <a:p>
            <a:endParaRPr lang="de-AT" sz="700" dirty="0"/>
          </a:p>
          <a:p>
            <a:r>
              <a:rPr lang="de-AT" sz="1600" dirty="0">
                <a:latin typeface="Corbel" panose="020B0503020204020204" pitchFamily="34" charset="0"/>
              </a:rPr>
              <a:t>Als Mutter* eines Kleinkindes ist Ihre persönliche Zeit kostbar und will gut genutzt sein.</a:t>
            </a:r>
          </a:p>
          <a:p>
            <a:endParaRPr lang="de-AT" sz="1600" dirty="0">
              <a:latin typeface="Corbel" panose="020B0503020204020204" pitchFamily="34" charset="0"/>
            </a:endParaRPr>
          </a:p>
          <a:p>
            <a:r>
              <a:rPr lang="de-AT" sz="1600" dirty="0">
                <a:latin typeface="Corbel" panose="020B0503020204020204" pitchFamily="34" charset="0"/>
              </a:rPr>
              <a:t>Wollen Sie auftanken, lachen sich neues Wissen aneignen und Ihr Kind gut betreut wissen?</a:t>
            </a:r>
          </a:p>
          <a:p>
            <a:endParaRPr lang="de-AT" sz="1600" dirty="0">
              <a:latin typeface="Corbel" panose="020B0503020204020204" pitchFamily="34" charset="0"/>
            </a:endParaRPr>
          </a:p>
          <a:p>
            <a:r>
              <a:rPr lang="de-AT" sz="1600" dirty="0">
                <a:latin typeface="Corbel" panose="020B0503020204020204" pitchFamily="34" charset="0"/>
              </a:rPr>
              <a:t>Dann sind Sie bei ANIMA richtig:</a:t>
            </a:r>
          </a:p>
          <a:p>
            <a:endParaRPr lang="de-AT" sz="1600" dirty="0">
              <a:latin typeface="Corbel" panose="020B0503020204020204" pitchFamily="34" charset="0"/>
            </a:endParaRPr>
          </a:p>
          <a:p>
            <a:r>
              <a:rPr lang="de-AT" sz="1600" dirty="0">
                <a:latin typeface="Corbel" panose="020B0503020204020204" pitchFamily="34" charset="0"/>
              </a:rPr>
              <a:t>Ihr Kind wird während des Seminars kostenlos und liebevoll betreut.</a:t>
            </a:r>
          </a:p>
          <a:p>
            <a:endParaRPr lang="de-AT" sz="1600" dirty="0">
              <a:latin typeface="Corbel" panose="020B0503020204020204" pitchFamily="34" charset="0"/>
            </a:endParaRPr>
          </a:p>
          <a:p>
            <a:r>
              <a:rPr lang="de-AT" sz="1600" dirty="0">
                <a:latin typeface="Corbel" panose="020B0503020204020204" pitchFamily="34" charset="0"/>
              </a:rPr>
              <a:t>ANIMA ermöglicht allen Müttern zwei Stunden der persönlichen Weiterbildung und Erholung. Wir bieten daher Kinderbetreuung mit dem Wunsch an, dass sie in Anspruch genommen wird.</a:t>
            </a:r>
          </a:p>
          <a:p>
            <a:endParaRPr lang="de-AT" sz="1600" dirty="0">
              <a:latin typeface="Corbel" panose="020B0503020204020204" pitchFamily="34" charset="0"/>
            </a:endParaRPr>
          </a:p>
          <a:p>
            <a:r>
              <a:rPr lang="de-AT" sz="1600" dirty="0">
                <a:latin typeface="Corbel" panose="020B0503020204020204" pitchFamily="34" charset="0"/>
              </a:rPr>
              <a:t>Vieles hängt vom Alter und manchmal nur von der Tagesverfassung des Kindes ab. Mit Zuversicht und Experimentierfreude probieren Mutter und Kind aus, wie die Kinderbetreuung – individuell angepasst – genutzt werden kann.</a:t>
            </a:r>
          </a:p>
          <a:p>
            <a:endParaRPr lang="de-AT" sz="1600" dirty="0">
              <a:latin typeface="Corbel" panose="020B0503020204020204" pitchFamily="34" charset="0"/>
            </a:endParaRPr>
          </a:p>
          <a:p>
            <a:r>
              <a:rPr lang="de-AT" sz="1600" dirty="0">
                <a:latin typeface="Corbel" panose="020B0503020204020204" pitchFamily="34" charset="0"/>
              </a:rPr>
              <a:t>Sprechen Sie bitte mit der Seminarbegleiterin und Kinderbetreuerin über die Rahmenbedingungen. Das Seminar soll für alle Beteiligten freudvoll, anregend und wohltuend sein.</a:t>
            </a:r>
          </a:p>
        </p:txBody>
      </p:sp>
    </p:spTree>
    <p:extLst>
      <p:ext uri="{BB962C8B-B14F-4D97-AF65-F5344CB8AC3E}">
        <p14:creationId xmlns:p14="http://schemas.microsoft.com/office/powerpoint/2010/main" val="287890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7F58BF-1F1C-43E0-1698-0215B03B9A1E}"/>
              </a:ext>
            </a:extLst>
          </p:cNvPr>
          <p:cNvSpPr>
            <a:spLocks noGrp="1"/>
          </p:cNvSpPr>
          <p:nvPr>
            <p:ph type="title"/>
          </p:nvPr>
        </p:nvSpPr>
        <p:spPr>
          <a:xfrm>
            <a:off x="686834" y="1153572"/>
            <a:ext cx="3200400" cy="4461163"/>
          </a:xfrm>
        </p:spPr>
        <p:txBody>
          <a:bodyPr>
            <a:normAutofit/>
          </a:bodyPr>
          <a:lstStyle/>
          <a:p>
            <a:r>
              <a:rPr lang="de-AT">
                <a:solidFill>
                  <a:srgbClr val="FFFFFF"/>
                </a:solidFill>
              </a:rPr>
              <a:t>Gutschein zur Geburt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FE01C903-BAF7-E3FE-27A4-BD93DD731B50}"/>
              </a:ext>
            </a:extLst>
          </p:cNvPr>
          <p:cNvSpPr>
            <a:spLocks noGrp="1"/>
          </p:cNvSpPr>
          <p:nvPr>
            <p:ph idx="1"/>
          </p:nvPr>
        </p:nvSpPr>
        <p:spPr>
          <a:xfrm>
            <a:off x="4447308" y="591344"/>
            <a:ext cx="6906491" cy="5585619"/>
          </a:xfrm>
        </p:spPr>
        <p:txBody>
          <a:bodyPr anchor="ctr">
            <a:normAutofit/>
          </a:bodyPr>
          <a:lstStyle/>
          <a:p>
            <a:pPr marL="0" indent="0">
              <a:buNone/>
            </a:pPr>
            <a:endParaRPr lang="de-AT" sz="1300"/>
          </a:p>
          <a:p>
            <a:r>
              <a:rPr lang="de-AT" sz="1300">
                <a:latin typeface="Corbel" panose="020B0503020204020204" pitchFamily="34" charset="0"/>
              </a:rPr>
              <a:t>Junge Mütter erhalten einen Gutschein zum Besuch eines Seminars als Geschenk der Kirchenbeitragsstelle der Erzdiözese Wien unter folgenden Bedingungen:</a:t>
            </a:r>
          </a:p>
          <a:p>
            <a:endParaRPr lang="de-AT" sz="1300">
              <a:latin typeface="Corbel" panose="020B0503020204020204" pitchFamily="34" charset="0"/>
            </a:endParaRPr>
          </a:p>
          <a:p>
            <a:r>
              <a:rPr lang="de-AT" sz="1300">
                <a:latin typeface="Corbel" panose="020B0503020204020204" pitchFamily="34" charset="0"/>
              </a:rPr>
              <a:t>    Geburt eines Kindes</a:t>
            </a:r>
          </a:p>
          <a:p>
            <a:r>
              <a:rPr lang="de-AT" sz="1300">
                <a:latin typeface="Corbel" panose="020B0503020204020204" pitchFamily="34" charset="0"/>
              </a:rPr>
              <a:t>    Aktives Kirchenbeitragskonto bei der Erzdiözese Wien</a:t>
            </a:r>
          </a:p>
          <a:p>
            <a:r>
              <a:rPr lang="de-AT" sz="1300">
                <a:latin typeface="Corbel" panose="020B0503020204020204" pitchFamily="34" charset="0"/>
              </a:rPr>
              <a:t>    Meldung der Geburt bei der Kirchenbeitragsstelle bzw. in Ihrer Pfarre</a:t>
            </a:r>
          </a:p>
          <a:p>
            <a:endParaRPr lang="de-AT" sz="1300">
              <a:latin typeface="Corbel" panose="020B0503020204020204" pitchFamily="34" charset="0"/>
            </a:endParaRPr>
          </a:p>
          <a:p>
            <a:r>
              <a:rPr lang="de-AT" sz="1300">
                <a:latin typeface="Corbel" panose="020B0503020204020204" pitchFamily="34" charset="0"/>
              </a:rPr>
              <a:t>Die Meldung bei der Kirchenbeitragsstelle kann durch Sie erfolgen oder wird nach der Anmeldung zur Taufe von Ihrer Pfarre durchgeführt.</a:t>
            </a:r>
          </a:p>
          <a:p>
            <a:endParaRPr lang="de-AT" sz="1300">
              <a:latin typeface="Corbel" panose="020B0503020204020204" pitchFamily="34" charset="0"/>
            </a:endParaRPr>
          </a:p>
          <a:p>
            <a:r>
              <a:rPr lang="de-AT" sz="1300">
                <a:latin typeface="Corbel" panose="020B0503020204020204" pitchFamily="34" charset="0"/>
              </a:rPr>
              <a:t>Der Gutschein für ein ANIMA Seminar wird Ihnen von Ihrer Kirchenbeitragsstelle zugesandt. Er ermöglicht Ihnen den Besuch eines kompletten 8-teiligen ANIMA Seminars inklusive Kinderbetreuung. Der Gutschein ist nicht übertragbar und gilt bis zum 2. Geburtstag Ihres Kindes.</a:t>
            </a:r>
          </a:p>
          <a:p>
            <a:endParaRPr lang="de-AT" sz="1300">
              <a:latin typeface="Corbel" panose="020B0503020204020204" pitchFamily="34" charset="0"/>
            </a:endParaRPr>
          </a:p>
          <a:p>
            <a:r>
              <a:rPr lang="de-AT" sz="1300">
                <a:latin typeface="Corbel" panose="020B0503020204020204" pitchFamily="34" charset="0"/>
              </a:rPr>
              <a:t>Frauen finden sich besonders nach der Geburt eines Kindes mit vielen Fragen und Wünschen allein gelassen. Anonyme Wohnbedingungen oder unverbindliche Bekanntschaften verstärken oft das Gefühl der Einsamkeit. Deshalb ist es vor allem für junge Mütter wichtig, dass sie Gemeinschaft und neue Kontakte finden. ANIMA kommt besonders diesen Frauen durch kostenlose Kinderbetreuung (Anmeldung unbedingt erforderlich) während des Seminars entgegen - und ist auch für interessierte Väter offen.</a:t>
            </a:r>
          </a:p>
        </p:txBody>
      </p:sp>
    </p:spTree>
    <p:extLst>
      <p:ext uri="{BB962C8B-B14F-4D97-AF65-F5344CB8AC3E}">
        <p14:creationId xmlns:p14="http://schemas.microsoft.com/office/powerpoint/2010/main" val="41463174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Breitbild</PresentationFormat>
  <Paragraphs>122</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Corbel</vt:lpstr>
      <vt:lpstr>Office</vt:lpstr>
      <vt:lpstr>Herzlich Willkommen!</vt:lpstr>
      <vt:lpstr>PowerPoint-Präsentation</vt:lpstr>
      <vt:lpstr>Einstieg</vt:lpstr>
      <vt:lpstr>Wir arbeiten zu folgenden Themen</vt:lpstr>
      <vt:lpstr>Seminarbegleiterin</vt:lpstr>
      <vt:lpstr>Möchten Sie auch ein Teil von ANIMA sein? </vt:lpstr>
      <vt:lpstr>Unsere Rahmenbedingungen:</vt:lpstr>
      <vt:lpstr>Kinderbetreuung</vt:lpstr>
      <vt:lpstr>Gutschein zur Geburt </vt:lpstr>
      <vt:lpstr>Reisen mit ANIMA</vt:lpstr>
      <vt:lpstr>ANIMA ONLINE</vt:lpstr>
      <vt:lpstr>Was kann ich für Sie tun?</vt:lpstr>
      <vt:lpstr>Organisationsassistenz</vt:lpstr>
      <vt:lpstr>Website</vt:lpstr>
      <vt:lpstr>Danke</vt:lpstr>
    </vt:vector>
  </TitlesOfParts>
  <Company>Erzdiözese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Rümmele Birgit</dc:creator>
  <cp:lastModifiedBy>Rümmele Birgit</cp:lastModifiedBy>
  <cp:revision>2</cp:revision>
  <dcterms:created xsi:type="dcterms:W3CDTF">2024-05-13T06:31:12Z</dcterms:created>
  <dcterms:modified xsi:type="dcterms:W3CDTF">2024-05-13T07:35:43Z</dcterms:modified>
</cp:coreProperties>
</file>